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06" r:id="rId3"/>
    <p:sldId id="307" r:id="rId4"/>
    <p:sldId id="308" r:id="rId5"/>
    <p:sldId id="309" r:id="rId6"/>
    <p:sldId id="310" r:id="rId7"/>
    <p:sldId id="311" r:id="rId8"/>
    <p:sldId id="312" r:id="rId9"/>
    <p:sldId id="313" r:id="rId10"/>
    <p:sldId id="323" r:id="rId11"/>
    <p:sldId id="347" r:id="rId12"/>
    <p:sldId id="348" r:id="rId13"/>
    <p:sldId id="380" r:id="rId14"/>
    <p:sldId id="381" r:id="rId15"/>
    <p:sldId id="367" r:id="rId16"/>
    <p:sldId id="371" r:id="rId17"/>
    <p:sldId id="368" r:id="rId18"/>
    <p:sldId id="369" r:id="rId19"/>
    <p:sldId id="372" r:id="rId20"/>
    <p:sldId id="373" r:id="rId21"/>
    <p:sldId id="374" r:id="rId22"/>
    <p:sldId id="370" r:id="rId23"/>
    <p:sldId id="375" r:id="rId24"/>
    <p:sldId id="379" r:id="rId25"/>
    <p:sldId id="329" r:id="rId26"/>
    <p:sldId id="330" r:id="rId27"/>
    <p:sldId id="331" r:id="rId28"/>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9900"/>
    <a:srgbClr val="F27E72"/>
    <a:srgbClr val="0000FF"/>
    <a:srgbClr val="FFFF99"/>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CE7A2-56CB-48BB-8BB3-C4880A23689E}" v="4" dt="2022-05-10T12:36:55.98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46" autoAdjust="0"/>
  </p:normalViewPr>
  <p:slideViewPr>
    <p:cSldViewPr snapToObjects="1">
      <p:cViewPr varScale="1">
        <p:scale>
          <a:sx n="95" d="100"/>
          <a:sy n="95" d="100"/>
        </p:scale>
        <p:origin x="20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Cluni" userId="754e41aadaf4a8ea" providerId="LiveId" clId="{BA0CE7A2-56CB-48BB-8BB3-C4880A23689E}"/>
    <pc:docChg chg="undo modSld">
      <pc:chgData name="Federico Cluni" userId="754e41aadaf4a8ea" providerId="LiveId" clId="{BA0CE7A2-56CB-48BB-8BB3-C4880A23689E}" dt="2022-05-10T12:36:50.025" v="14"/>
      <pc:docMkLst>
        <pc:docMk/>
      </pc:docMkLst>
      <pc:sldChg chg="modNotesTx">
        <pc:chgData name="Federico Cluni" userId="754e41aadaf4a8ea" providerId="LiveId" clId="{BA0CE7A2-56CB-48BB-8BB3-C4880A23689E}" dt="2022-05-10T12:36:50.025" v="14"/>
        <pc:sldMkLst>
          <pc:docMk/>
          <pc:sldMk cId="2791073292" sldId="348"/>
        </pc:sldMkLst>
      </pc:sldChg>
    </pc:docChg>
  </pc:docChgLst>
  <pc:docChgLst>
    <pc:chgData name="Federico Cluni" userId="754e41aadaf4a8ea" providerId="LiveId" clId="{6970D417-8251-49E3-B758-7BDEA698CBDF}"/>
    <pc:docChg chg="undo custSel addSld delSld modSld sldOrd">
      <pc:chgData name="Federico Cluni" userId="754e41aadaf4a8ea" providerId="LiveId" clId="{6970D417-8251-49E3-B758-7BDEA698CBDF}" dt="2020-06-16T10:27:51.890" v="7508" actId="6549"/>
      <pc:docMkLst>
        <pc:docMk/>
      </pc:docMkLst>
      <pc:sldChg chg="addSp delSp modSp mod">
        <pc:chgData name="Federico Cluni" userId="754e41aadaf4a8ea" providerId="LiveId" clId="{6970D417-8251-49E3-B758-7BDEA698CBDF}" dt="2020-06-16T06:01:33.547" v="7225" actId="108"/>
        <pc:sldMkLst>
          <pc:docMk/>
          <pc:sldMk cId="0" sldId="257"/>
        </pc:sldMkLst>
        <pc:spChg chg="mod">
          <ac:chgData name="Federico Cluni" userId="754e41aadaf4a8ea" providerId="LiveId" clId="{6970D417-8251-49E3-B758-7BDEA698CBDF}" dt="2020-06-16T06:00:53.333" v="7214" actId="207"/>
          <ac:spMkLst>
            <pc:docMk/>
            <pc:sldMk cId="0" sldId="257"/>
            <ac:spMk id="3074" creationId="{20BE2961-C707-435A-9811-ABAE8D173778}"/>
          </ac:spMkLst>
        </pc:spChg>
        <pc:spChg chg="mod">
          <ac:chgData name="Federico Cluni" userId="754e41aadaf4a8ea" providerId="LiveId" clId="{6970D417-8251-49E3-B758-7BDEA698CBDF}" dt="2020-06-16T06:01:33.547" v="7225" actId="108"/>
          <ac:spMkLst>
            <pc:docMk/>
            <pc:sldMk cId="0" sldId="257"/>
            <ac:spMk id="3075" creationId="{CFD3459D-42FE-4658-A1BB-8D0E87740339}"/>
          </ac:spMkLst>
        </pc:spChg>
        <pc:graphicFrameChg chg="add del mod">
          <ac:chgData name="Federico Cluni" userId="754e41aadaf4a8ea" providerId="LiveId" clId="{6970D417-8251-49E3-B758-7BDEA698CBDF}" dt="2020-06-16T06:00:05.925" v="7197"/>
          <ac:graphicFrameMkLst>
            <pc:docMk/>
            <pc:sldMk cId="0" sldId="257"/>
            <ac:graphicFrameMk id="2" creationId="{27195974-B894-465A-ADB1-7AC84527B162}"/>
          </ac:graphicFrameMkLst>
        </pc:graphicFrameChg>
      </pc:sldChg>
      <pc:sldChg chg="addSp delSp modSp mod">
        <pc:chgData name="Federico Cluni" userId="754e41aadaf4a8ea" providerId="LiveId" clId="{6970D417-8251-49E3-B758-7BDEA698CBDF}" dt="2020-06-16T06:07:20.126" v="7349" actId="20577"/>
        <pc:sldMkLst>
          <pc:docMk/>
          <pc:sldMk cId="0" sldId="260"/>
        </pc:sldMkLst>
        <pc:spChg chg="del">
          <ac:chgData name="Federico Cluni" userId="754e41aadaf4a8ea" providerId="LiveId" clId="{6970D417-8251-49E3-B758-7BDEA698CBDF}" dt="2020-06-15T13:51:49.318" v="839" actId="478"/>
          <ac:spMkLst>
            <pc:docMk/>
            <pc:sldMk cId="0" sldId="260"/>
            <ac:spMk id="2" creationId="{8B5480C3-5C8B-4086-B224-2DFA7B86FD88}"/>
          </ac:spMkLst>
        </pc:spChg>
        <pc:spChg chg="add mod">
          <ac:chgData name="Federico Cluni" userId="754e41aadaf4a8ea" providerId="LiveId" clId="{6970D417-8251-49E3-B758-7BDEA698CBDF}" dt="2020-06-15T13:45:58.617" v="434"/>
          <ac:spMkLst>
            <pc:docMk/>
            <pc:sldMk cId="0" sldId="260"/>
            <ac:spMk id="5" creationId="{F50AE5AD-2284-461B-95AC-C7C8E8E767AA}"/>
          </ac:spMkLst>
        </pc:spChg>
        <pc:spChg chg="del">
          <ac:chgData name="Federico Cluni" userId="754e41aadaf4a8ea" providerId="LiveId" clId="{6970D417-8251-49E3-B758-7BDEA698CBDF}" dt="2020-06-15T13:45:57.636" v="433" actId="478"/>
          <ac:spMkLst>
            <pc:docMk/>
            <pc:sldMk cId="0" sldId="260"/>
            <ac:spMk id="9218" creationId="{933227F8-0716-4E2F-A358-4082C7D4A7BA}"/>
          </ac:spMkLst>
        </pc:spChg>
        <pc:spChg chg="mod">
          <ac:chgData name="Federico Cluni" userId="754e41aadaf4a8ea" providerId="LiveId" clId="{6970D417-8251-49E3-B758-7BDEA698CBDF}" dt="2020-06-16T06:07:20.126" v="7349" actId="20577"/>
          <ac:spMkLst>
            <pc:docMk/>
            <pc:sldMk cId="0" sldId="260"/>
            <ac:spMk id="9219" creationId="{A1FC0DEA-BB6C-4FD0-B78C-22B86F753767}"/>
          </ac:spMkLst>
        </pc:spChg>
      </pc:sldChg>
      <pc:sldChg chg="modSp mod">
        <pc:chgData name="Federico Cluni" userId="754e41aadaf4a8ea" providerId="LiveId" clId="{6970D417-8251-49E3-B758-7BDEA698CBDF}" dt="2020-06-16T08:27:16.333" v="7487" actId="20577"/>
        <pc:sldMkLst>
          <pc:docMk/>
          <pc:sldMk cId="0" sldId="261"/>
        </pc:sldMkLst>
        <pc:spChg chg="mod">
          <ac:chgData name="Federico Cluni" userId="754e41aadaf4a8ea" providerId="LiveId" clId="{6970D417-8251-49E3-B758-7BDEA698CBDF}" dt="2020-06-16T08:27:16.333" v="7487" actId="20577"/>
          <ac:spMkLst>
            <pc:docMk/>
            <pc:sldMk cId="0" sldId="261"/>
            <ac:spMk id="5123" creationId="{0BA5229F-B4A5-4B2F-B080-14E9A649C727}"/>
          </ac:spMkLst>
        </pc:spChg>
      </pc:sldChg>
      <pc:sldChg chg="modSp mod">
        <pc:chgData name="Federico Cluni" userId="754e41aadaf4a8ea" providerId="LiveId" clId="{6970D417-8251-49E3-B758-7BDEA698CBDF}" dt="2020-06-16T06:07:43.444" v="7372" actId="20577"/>
        <pc:sldMkLst>
          <pc:docMk/>
          <pc:sldMk cId="0" sldId="262"/>
        </pc:sldMkLst>
        <pc:spChg chg="mod">
          <ac:chgData name="Federico Cluni" userId="754e41aadaf4a8ea" providerId="LiveId" clId="{6970D417-8251-49E3-B758-7BDEA698CBDF}" dt="2020-06-16T06:07:43.444" v="7372" actId="20577"/>
          <ac:spMkLst>
            <pc:docMk/>
            <pc:sldMk cId="0" sldId="262"/>
            <ac:spMk id="6147" creationId="{3D0EA4EA-3876-4ADA-8AF4-CDBB5C43286B}"/>
          </ac:spMkLst>
        </pc:spChg>
        <pc:spChg chg="mod">
          <ac:chgData name="Federico Cluni" userId="754e41aadaf4a8ea" providerId="LiveId" clId="{6970D417-8251-49E3-B758-7BDEA698CBDF}" dt="2020-06-15T13:41:56" v="39" actId="207"/>
          <ac:spMkLst>
            <pc:docMk/>
            <pc:sldMk cId="0" sldId="262"/>
            <ac:spMk id="7170" creationId="{1329761C-47A9-4B91-815F-6F68EEF4ED18}"/>
          </ac:spMkLst>
        </pc:spChg>
        <pc:spChg chg="mod">
          <ac:chgData name="Federico Cluni" userId="754e41aadaf4a8ea" providerId="LiveId" clId="{6970D417-8251-49E3-B758-7BDEA698CBDF}" dt="2020-06-15T13:43:35.290" v="278" actId="114"/>
          <ac:spMkLst>
            <pc:docMk/>
            <pc:sldMk cId="0" sldId="262"/>
            <ac:spMk id="7173" creationId="{73CA57B7-FD39-4EC3-AB88-35EFD1D50183}"/>
          </ac:spMkLst>
        </pc:spChg>
      </pc:sldChg>
      <pc:sldChg chg="addSp delSp modSp mod">
        <pc:chgData name="Federico Cluni" userId="754e41aadaf4a8ea" providerId="LiveId" clId="{6970D417-8251-49E3-B758-7BDEA698CBDF}" dt="2020-06-16T09:56:04.660" v="7499" actId="20577"/>
        <pc:sldMkLst>
          <pc:docMk/>
          <pc:sldMk cId="0" sldId="263"/>
        </pc:sldMkLst>
        <pc:spChg chg="add mod">
          <ac:chgData name="Federico Cluni" userId="754e41aadaf4a8ea" providerId="LiveId" clId="{6970D417-8251-49E3-B758-7BDEA698CBDF}" dt="2020-06-15T15:21:21.620" v="3218"/>
          <ac:spMkLst>
            <pc:docMk/>
            <pc:sldMk cId="0" sldId="263"/>
            <ac:spMk id="6" creationId="{631CC3BA-3013-4BD1-A828-DBB8041ACAFD}"/>
          </ac:spMkLst>
        </pc:spChg>
        <pc:spChg chg="del">
          <ac:chgData name="Federico Cluni" userId="754e41aadaf4a8ea" providerId="LiveId" clId="{6970D417-8251-49E3-B758-7BDEA698CBDF}" dt="2020-06-15T15:21:20.851" v="3217" actId="478"/>
          <ac:spMkLst>
            <pc:docMk/>
            <pc:sldMk cId="0" sldId="263"/>
            <ac:spMk id="19458" creationId="{9C712E35-3F34-4FDD-BA7D-5126D6AD0AF8}"/>
          </ac:spMkLst>
        </pc:spChg>
        <pc:spChg chg="mod">
          <ac:chgData name="Federico Cluni" userId="754e41aadaf4a8ea" providerId="LiveId" clId="{6970D417-8251-49E3-B758-7BDEA698CBDF}" dt="2020-06-16T09:56:04.660" v="7499" actId="20577"/>
          <ac:spMkLst>
            <pc:docMk/>
            <pc:sldMk cId="0" sldId="263"/>
            <ac:spMk id="19459" creationId="{5267BED0-19F5-4900-8B11-87BAD4E85E7E}"/>
          </ac:spMkLst>
        </pc:spChg>
        <pc:spChg chg="del">
          <ac:chgData name="Federico Cluni" userId="754e41aadaf4a8ea" providerId="LiveId" clId="{6970D417-8251-49E3-B758-7BDEA698CBDF}" dt="2020-06-15T15:24:38.415" v="3498" actId="478"/>
          <ac:spMkLst>
            <pc:docMk/>
            <pc:sldMk cId="0" sldId="263"/>
            <ac:spMk id="19460" creationId="{ECF96E40-91A4-4F24-9F12-E517E1D0AA33}"/>
          </ac:spMkLst>
        </pc:spChg>
        <pc:spChg chg="mod">
          <ac:chgData name="Federico Cluni" userId="754e41aadaf4a8ea" providerId="LiveId" clId="{6970D417-8251-49E3-B758-7BDEA698CBDF}" dt="2020-06-15T15:27:12.788" v="3525" actId="1076"/>
          <ac:spMkLst>
            <pc:docMk/>
            <pc:sldMk cId="0" sldId="263"/>
            <ac:spMk id="19461" creationId="{D2A21BD3-F9A5-4BBF-944C-EEF6E7DCE4F6}"/>
          </ac:spMkLst>
        </pc:spChg>
        <pc:picChg chg="add mod">
          <ac:chgData name="Federico Cluni" userId="754e41aadaf4a8ea" providerId="LiveId" clId="{6970D417-8251-49E3-B758-7BDEA698CBDF}" dt="2020-06-15T15:27:09.324" v="3524" actId="1076"/>
          <ac:picMkLst>
            <pc:docMk/>
            <pc:sldMk cId="0" sldId="263"/>
            <ac:picMk id="3" creationId="{7808F0EF-1D41-47BE-B1D2-96FDA35BDDE3}"/>
          </ac:picMkLst>
        </pc:picChg>
      </pc:sldChg>
      <pc:sldChg chg="addSp delSp modSp mod">
        <pc:chgData name="Federico Cluni" userId="754e41aadaf4a8ea" providerId="LiveId" clId="{6970D417-8251-49E3-B758-7BDEA698CBDF}" dt="2020-06-16T09:37:34.376" v="7498" actId="20577"/>
        <pc:sldMkLst>
          <pc:docMk/>
          <pc:sldMk cId="0" sldId="264"/>
        </pc:sldMkLst>
        <pc:spChg chg="add mod">
          <ac:chgData name="Federico Cluni" userId="754e41aadaf4a8ea" providerId="LiveId" clId="{6970D417-8251-49E3-B758-7BDEA698CBDF}" dt="2020-06-15T14:34:46.825" v="1991"/>
          <ac:spMkLst>
            <pc:docMk/>
            <pc:sldMk cId="0" sldId="264"/>
            <ac:spMk id="6" creationId="{B879BC5A-F829-479F-AAFB-9C984C9857D6}"/>
          </ac:spMkLst>
        </pc:spChg>
        <pc:spChg chg="del">
          <ac:chgData name="Federico Cluni" userId="754e41aadaf4a8ea" providerId="LiveId" clId="{6970D417-8251-49E3-B758-7BDEA698CBDF}" dt="2020-06-15T14:34:46.384" v="1990" actId="478"/>
          <ac:spMkLst>
            <pc:docMk/>
            <pc:sldMk cId="0" sldId="264"/>
            <ac:spMk id="11266" creationId="{735A34A8-B7D2-4006-8BA7-B93D409D0B87}"/>
          </ac:spMkLst>
        </pc:spChg>
        <pc:spChg chg="mod">
          <ac:chgData name="Federico Cluni" userId="754e41aadaf4a8ea" providerId="LiveId" clId="{6970D417-8251-49E3-B758-7BDEA698CBDF}" dt="2020-06-16T09:37:34.376" v="7498" actId="20577"/>
          <ac:spMkLst>
            <pc:docMk/>
            <pc:sldMk cId="0" sldId="264"/>
            <ac:spMk id="11267" creationId="{60C28A8E-1F0E-45DE-BDC9-01504068DE75}"/>
          </ac:spMkLst>
        </pc:spChg>
        <pc:spChg chg="mod">
          <ac:chgData name="Federico Cluni" userId="754e41aadaf4a8ea" providerId="LiveId" clId="{6970D417-8251-49E3-B758-7BDEA698CBDF}" dt="2020-06-15T14:40:22.618" v="2272" actId="20577"/>
          <ac:spMkLst>
            <pc:docMk/>
            <pc:sldMk cId="0" sldId="264"/>
            <ac:spMk id="11268" creationId="{CF8BA127-8324-4F65-851B-CE9A40367BB5}"/>
          </ac:spMkLst>
        </pc:spChg>
      </pc:sldChg>
      <pc:sldChg chg="addSp delSp modSp mod">
        <pc:chgData name="Federico Cluni" userId="754e41aadaf4a8ea" providerId="LiveId" clId="{6970D417-8251-49E3-B758-7BDEA698CBDF}" dt="2020-06-15T15:21:08.105" v="3216" actId="20577"/>
        <pc:sldMkLst>
          <pc:docMk/>
          <pc:sldMk cId="0" sldId="265"/>
        </pc:sldMkLst>
        <pc:spChg chg="add mod">
          <ac:chgData name="Federico Cluni" userId="754e41aadaf4a8ea" providerId="LiveId" clId="{6970D417-8251-49E3-B758-7BDEA698CBDF}" dt="2020-06-15T15:17:14.935" v="3010"/>
          <ac:spMkLst>
            <pc:docMk/>
            <pc:sldMk cId="0" sldId="265"/>
            <ac:spMk id="4" creationId="{2D3B1264-1103-4FBE-8DA1-9466D3B434D6}"/>
          </ac:spMkLst>
        </pc:spChg>
        <pc:spChg chg="del">
          <ac:chgData name="Federico Cluni" userId="754e41aadaf4a8ea" providerId="LiveId" clId="{6970D417-8251-49E3-B758-7BDEA698CBDF}" dt="2020-06-15T15:17:14.498" v="3009" actId="478"/>
          <ac:spMkLst>
            <pc:docMk/>
            <pc:sldMk cId="0" sldId="265"/>
            <ac:spMk id="18434" creationId="{17C2155D-970F-4247-B552-3C8DF12819FA}"/>
          </ac:spMkLst>
        </pc:spChg>
        <pc:spChg chg="mod">
          <ac:chgData name="Federico Cluni" userId="754e41aadaf4a8ea" providerId="LiveId" clId="{6970D417-8251-49E3-B758-7BDEA698CBDF}" dt="2020-06-15T15:21:08.105" v="3216" actId="20577"/>
          <ac:spMkLst>
            <pc:docMk/>
            <pc:sldMk cId="0" sldId="265"/>
            <ac:spMk id="18435" creationId="{2CB6D9F1-F714-4698-B8A1-8889C3E9ACDF}"/>
          </ac:spMkLst>
        </pc:spChg>
      </pc:sldChg>
      <pc:sldChg chg="addSp delSp modSp mod ord">
        <pc:chgData name="Federico Cluni" userId="754e41aadaf4a8ea" providerId="LiveId" clId="{6970D417-8251-49E3-B758-7BDEA698CBDF}" dt="2020-06-16T06:16:19.459" v="7403" actId="20577"/>
        <pc:sldMkLst>
          <pc:docMk/>
          <pc:sldMk cId="0" sldId="266"/>
        </pc:sldMkLst>
        <pc:spChg chg="add mod">
          <ac:chgData name="Federico Cluni" userId="754e41aadaf4a8ea" providerId="LiveId" clId="{6970D417-8251-49E3-B758-7BDEA698CBDF}" dt="2020-06-15T15:28:05.134" v="3572"/>
          <ac:spMkLst>
            <pc:docMk/>
            <pc:sldMk cId="0" sldId="266"/>
            <ac:spMk id="5" creationId="{66D07098-8D6D-473E-9AE8-9C5E740EE784}"/>
          </ac:spMkLst>
        </pc:spChg>
        <pc:spChg chg="del">
          <ac:chgData name="Federico Cluni" userId="754e41aadaf4a8ea" providerId="LiveId" clId="{6970D417-8251-49E3-B758-7BDEA698CBDF}" dt="2020-06-15T15:27:59.662" v="3571" actId="478"/>
          <ac:spMkLst>
            <pc:docMk/>
            <pc:sldMk cId="0" sldId="266"/>
            <ac:spMk id="20482" creationId="{8EFB5EA0-7011-4F98-9FD9-76FCE4A4064C}"/>
          </ac:spMkLst>
        </pc:spChg>
        <pc:spChg chg="del mod">
          <ac:chgData name="Federico Cluni" userId="754e41aadaf4a8ea" providerId="LiveId" clId="{6970D417-8251-49E3-B758-7BDEA698CBDF}" dt="2020-06-15T15:39:11.469" v="4087" actId="478"/>
          <ac:spMkLst>
            <pc:docMk/>
            <pc:sldMk cId="0" sldId="266"/>
            <ac:spMk id="20483" creationId="{B7035848-63B3-4B52-8846-AECB97BA8E4E}"/>
          </ac:spMkLst>
        </pc:spChg>
        <pc:spChg chg="mod">
          <ac:chgData name="Federico Cluni" userId="754e41aadaf4a8ea" providerId="LiveId" clId="{6970D417-8251-49E3-B758-7BDEA698CBDF}" dt="2020-06-16T06:16:19.459" v="7403" actId="20577"/>
          <ac:spMkLst>
            <pc:docMk/>
            <pc:sldMk cId="0" sldId="266"/>
            <ac:spMk id="20484" creationId="{FF4DB5BD-A5A2-4D0B-BF45-40519D2A0129}"/>
          </ac:spMkLst>
        </pc:spChg>
        <pc:picChg chg="add mod">
          <ac:chgData name="Federico Cluni" userId="754e41aadaf4a8ea" providerId="LiveId" clId="{6970D417-8251-49E3-B758-7BDEA698CBDF}" dt="2020-06-15T15:41:43.622" v="4150" actId="1076"/>
          <ac:picMkLst>
            <pc:docMk/>
            <pc:sldMk cId="0" sldId="266"/>
            <ac:picMk id="3" creationId="{B6EAF9A2-D85E-4464-A485-F7CE3EBDFFB5}"/>
          </ac:picMkLst>
        </pc:picChg>
      </pc:sldChg>
      <pc:sldChg chg="addSp delSp modSp mod">
        <pc:chgData name="Federico Cluni" userId="754e41aadaf4a8ea" providerId="LiveId" clId="{6970D417-8251-49E3-B758-7BDEA698CBDF}" dt="2020-06-16T10:27:51.890" v="7508" actId="6549"/>
        <pc:sldMkLst>
          <pc:docMk/>
          <pc:sldMk cId="0" sldId="267"/>
        </pc:sldMkLst>
        <pc:spChg chg="add mod">
          <ac:chgData name="Federico Cluni" userId="754e41aadaf4a8ea" providerId="LiveId" clId="{6970D417-8251-49E3-B758-7BDEA698CBDF}" dt="2020-06-15T15:42:12.480" v="4154"/>
          <ac:spMkLst>
            <pc:docMk/>
            <pc:sldMk cId="0" sldId="267"/>
            <ac:spMk id="5" creationId="{63BCAABC-9448-464E-924A-DF3620D5702F}"/>
          </ac:spMkLst>
        </pc:spChg>
        <pc:spChg chg="del">
          <ac:chgData name="Federico Cluni" userId="754e41aadaf4a8ea" providerId="LiveId" clId="{6970D417-8251-49E3-B758-7BDEA698CBDF}" dt="2020-06-15T15:42:11.779" v="4153" actId="478"/>
          <ac:spMkLst>
            <pc:docMk/>
            <pc:sldMk cId="0" sldId="267"/>
            <ac:spMk id="21506" creationId="{65B19739-3584-416A-A2A1-D5D1AF9C77F9}"/>
          </ac:spMkLst>
        </pc:spChg>
        <pc:spChg chg="mod">
          <ac:chgData name="Federico Cluni" userId="754e41aadaf4a8ea" providerId="LiveId" clId="{6970D417-8251-49E3-B758-7BDEA698CBDF}" dt="2020-06-16T10:27:51.890" v="7508" actId="6549"/>
          <ac:spMkLst>
            <pc:docMk/>
            <pc:sldMk cId="0" sldId="267"/>
            <ac:spMk id="21507" creationId="{2D573EDD-FA1B-4A8D-A918-7A79F99A8300}"/>
          </ac:spMkLst>
        </pc:spChg>
        <pc:spChg chg="mod">
          <ac:chgData name="Federico Cluni" userId="754e41aadaf4a8ea" providerId="LiveId" clId="{6970D417-8251-49E3-B758-7BDEA698CBDF}" dt="2020-06-15T15:43:57.114" v="4299" actId="20577"/>
          <ac:spMkLst>
            <pc:docMk/>
            <pc:sldMk cId="0" sldId="267"/>
            <ac:spMk id="21508" creationId="{DBB576BB-0EF6-4B9F-9D00-C6F0A6AD664C}"/>
          </ac:spMkLst>
        </pc:spChg>
      </pc:sldChg>
      <pc:sldChg chg="addSp delSp modSp mod">
        <pc:chgData name="Federico Cluni" userId="754e41aadaf4a8ea" providerId="LiveId" clId="{6970D417-8251-49E3-B758-7BDEA698CBDF}" dt="2020-06-15T16:03:09.725" v="4572"/>
        <pc:sldMkLst>
          <pc:docMk/>
          <pc:sldMk cId="0" sldId="268"/>
        </pc:sldMkLst>
        <pc:spChg chg="add mod">
          <ac:chgData name="Federico Cluni" userId="754e41aadaf4a8ea" providerId="LiveId" clId="{6970D417-8251-49E3-B758-7BDEA698CBDF}" dt="2020-06-15T16:02:57.771" v="4570" actId="114"/>
          <ac:spMkLst>
            <pc:docMk/>
            <pc:sldMk cId="0" sldId="268"/>
            <ac:spMk id="6" creationId="{9ED8ABB6-AF0A-42A5-AF65-767AB5F93706}"/>
          </ac:spMkLst>
        </pc:spChg>
        <pc:spChg chg="add mod">
          <ac:chgData name="Federico Cluni" userId="754e41aadaf4a8ea" providerId="LiveId" clId="{6970D417-8251-49E3-B758-7BDEA698CBDF}" dt="2020-06-15T16:03:09.725" v="4572"/>
          <ac:spMkLst>
            <pc:docMk/>
            <pc:sldMk cId="0" sldId="268"/>
            <ac:spMk id="7" creationId="{B495A0AB-F47B-40F2-8EEE-2767834A30E2}"/>
          </ac:spMkLst>
        </pc:spChg>
        <pc:spChg chg="del">
          <ac:chgData name="Federico Cluni" userId="754e41aadaf4a8ea" providerId="LiveId" clId="{6970D417-8251-49E3-B758-7BDEA698CBDF}" dt="2020-06-15T16:03:08.978" v="4571" actId="478"/>
          <ac:spMkLst>
            <pc:docMk/>
            <pc:sldMk cId="0" sldId="268"/>
            <ac:spMk id="22530" creationId="{898E6E91-0D19-4875-A623-55D314CB8647}"/>
          </ac:spMkLst>
        </pc:spChg>
        <pc:spChg chg="mod">
          <ac:chgData name="Federico Cluni" userId="754e41aadaf4a8ea" providerId="LiveId" clId="{6970D417-8251-49E3-B758-7BDEA698CBDF}" dt="2020-06-15T16:02:04.283" v="4447" actId="20577"/>
          <ac:spMkLst>
            <pc:docMk/>
            <pc:sldMk cId="0" sldId="268"/>
            <ac:spMk id="22531" creationId="{39233DBB-C68A-4241-91EF-A18A43DA6EC6}"/>
          </ac:spMkLst>
        </pc:spChg>
        <pc:spChg chg="del">
          <ac:chgData name="Federico Cluni" userId="754e41aadaf4a8ea" providerId="LiveId" clId="{6970D417-8251-49E3-B758-7BDEA698CBDF}" dt="2020-06-15T16:00:43.334" v="4322" actId="478"/>
          <ac:spMkLst>
            <pc:docMk/>
            <pc:sldMk cId="0" sldId="268"/>
            <ac:spMk id="22532" creationId="{2C700216-4FEF-42F5-AD08-34CFEDF267F8}"/>
          </ac:spMkLst>
        </pc:spChg>
        <pc:spChg chg="del">
          <ac:chgData name="Federico Cluni" userId="754e41aadaf4a8ea" providerId="LiveId" clId="{6970D417-8251-49E3-B758-7BDEA698CBDF}" dt="2020-06-15T16:00:44.863" v="4323" actId="478"/>
          <ac:spMkLst>
            <pc:docMk/>
            <pc:sldMk cId="0" sldId="268"/>
            <ac:spMk id="22533" creationId="{560E8664-FDCB-47BC-A90C-567EBF37212C}"/>
          </ac:spMkLst>
        </pc:spChg>
      </pc:sldChg>
      <pc:sldChg chg="del">
        <pc:chgData name="Federico Cluni" userId="754e41aadaf4a8ea" providerId="LiveId" clId="{6970D417-8251-49E3-B758-7BDEA698CBDF}" dt="2020-06-15T16:03:12.899" v="4573" actId="47"/>
        <pc:sldMkLst>
          <pc:docMk/>
          <pc:sldMk cId="0" sldId="269"/>
        </pc:sldMkLst>
      </pc:sldChg>
      <pc:sldChg chg="addSp delSp modSp mod">
        <pc:chgData name="Federico Cluni" userId="754e41aadaf4a8ea" providerId="LiveId" clId="{6970D417-8251-49E3-B758-7BDEA698CBDF}" dt="2020-06-15T16:05:43.012" v="4753" actId="20577"/>
        <pc:sldMkLst>
          <pc:docMk/>
          <pc:sldMk cId="0" sldId="270"/>
        </pc:sldMkLst>
        <pc:spChg chg="add mod">
          <ac:chgData name="Federico Cluni" userId="754e41aadaf4a8ea" providerId="LiveId" clId="{6970D417-8251-49E3-B758-7BDEA698CBDF}" dt="2020-06-15T16:03:23.063" v="4575"/>
          <ac:spMkLst>
            <pc:docMk/>
            <pc:sldMk cId="0" sldId="270"/>
            <ac:spMk id="4" creationId="{314A948E-AA6A-4B95-8FC1-BA67F2ADE63E}"/>
          </ac:spMkLst>
        </pc:spChg>
        <pc:spChg chg="del">
          <ac:chgData name="Federico Cluni" userId="754e41aadaf4a8ea" providerId="LiveId" clId="{6970D417-8251-49E3-B758-7BDEA698CBDF}" dt="2020-06-15T16:03:22.187" v="4574" actId="478"/>
          <ac:spMkLst>
            <pc:docMk/>
            <pc:sldMk cId="0" sldId="270"/>
            <ac:spMk id="24578" creationId="{DE06ED06-321F-4A3E-857F-825B7C2F1FE2}"/>
          </ac:spMkLst>
        </pc:spChg>
        <pc:spChg chg="mod">
          <ac:chgData name="Federico Cluni" userId="754e41aadaf4a8ea" providerId="LiveId" clId="{6970D417-8251-49E3-B758-7BDEA698CBDF}" dt="2020-06-15T16:05:43.012" v="4753" actId="20577"/>
          <ac:spMkLst>
            <pc:docMk/>
            <pc:sldMk cId="0" sldId="270"/>
            <ac:spMk id="24579" creationId="{DD94CCC3-7426-4499-B892-AD65FF7F07AA}"/>
          </ac:spMkLst>
        </pc:spChg>
      </pc:sldChg>
      <pc:sldChg chg="addSp delSp modSp mod">
        <pc:chgData name="Federico Cluni" userId="754e41aadaf4a8ea" providerId="LiveId" clId="{6970D417-8251-49E3-B758-7BDEA698CBDF}" dt="2020-06-15T16:09:44.162" v="4977" actId="20577"/>
        <pc:sldMkLst>
          <pc:docMk/>
          <pc:sldMk cId="0" sldId="271"/>
        </pc:sldMkLst>
        <pc:spChg chg="add mod">
          <ac:chgData name="Federico Cluni" userId="754e41aadaf4a8ea" providerId="LiveId" clId="{6970D417-8251-49E3-B758-7BDEA698CBDF}" dt="2020-06-15T16:06:48.072" v="4755"/>
          <ac:spMkLst>
            <pc:docMk/>
            <pc:sldMk cId="0" sldId="271"/>
            <ac:spMk id="4" creationId="{279AA0F9-764D-4AD8-9C95-0EC89C7A95EC}"/>
          </ac:spMkLst>
        </pc:spChg>
        <pc:spChg chg="del">
          <ac:chgData name="Federico Cluni" userId="754e41aadaf4a8ea" providerId="LiveId" clId="{6970D417-8251-49E3-B758-7BDEA698CBDF}" dt="2020-06-15T16:06:47.633" v="4754" actId="478"/>
          <ac:spMkLst>
            <pc:docMk/>
            <pc:sldMk cId="0" sldId="271"/>
            <ac:spMk id="25602" creationId="{9C051EEA-A63D-4CC4-BAA2-4E595456FD93}"/>
          </ac:spMkLst>
        </pc:spChg>
        <pc:spChg chg="mod">
          <ac:chgData name="Federico Cluni" userId="754e41aadaf4a8ea" providerId="LiveId" clId="{6970D417-8251-49E3-B758-7BDEA698CBDF}" dt="2020-06-15T16:09:44.162" v="4977" actId="20577"/>
          <ac:spMkLst>
            <pc:docMk/>
            <pc:sldMk cId="0" sldId="271"/>
            <ac:spMk id="25603" creationId="{B2C9E3EA-DEFD-4712-83C3-493195BA3A4D}"/>
          </ac:spMkLst>
        </pc:spChg>
      </pc:sldChg>
      <pc:sldChg chg="addSp delSp modSp mod">
        <pc:chgData name="Federico Cluni" userId="754e41aadaf4a8ea" providerId="LiveId" clId="{6970D417-8251-49E3-B758-7BDEA698CBDF}" dt="2020-06-16T06:17:16.736" v="7410" actId="2711"/>
        <pc:sldMkLst>
          <pc:docMk/>
          <pc:sldMk cId="0" sldId="272"/>
        </pc:sldMkLst>
        <pc:spChg chg="add mod">
          <ac:chgData name="Federico Cluni" userId="754e41aadaf4a8ea" providerId="LiveId" clId="{6970D417-8251-49E3-B758-7BDEA698CBDF}" dt="2020-06-15T16:10:25.320" v="4979"/>
          <ac:spMkLst>
            <pc:docMk/>
            <pc:sldMk cId="0" sldId="272"/>
            <ac:spMk id="4" creationId="{61B6B31A-1802-45E0-A2C9-EE4F99CAA627}"/>
          </ac:spMkLst>
        </pc:spChg>
        <pc:spChg chg="del">
          <ac:chgData name="Federico Cluni" userId="754e41aadaf4a8ea" providerId="LiveId" clId="{6970D417-8251-49E3-B758-7BDEA698CBDF}" dt="2020-06-15T16:10:24.864" v="4978" actId="478"/>
          <ac:spMkLst>
            <pc:docMk/>
            <pc:sldMk cId="0" sldId="272"/>
            <ac:spMk id="26626" creationId="{74AAE7DD-CE6D-4606-A554-FDBFEC7A2465}"/>
          </ac:spMkLst>
        </pc:spChg>
        <pc:spChg chg="mod">
          <ac:chgData name="Federico Cluni" userId="754e41aadaf4a8ea" providerId="LiveId" clId="{6970D417-8251-49E3-B758-7BDEA698CBDF}" dt="2020-06-16T06:17:16.736" v="7410" actId="2711"/>
          <ac:spMkLst>
            <pc:docMk/>
            <pc:sldMk cId="0" sldId="272"/>
            <ac:spMk id="26627" creationId="{5761D948-F146-4B33-992A-6B2BADFA563B}"/>
          </ac:spMkLst>
        </pc:spChg>
      </pc:sldChg>
      <pc:sldChg chg="addSp delSp modSp mod">
        <pc:chgData name="Federico Cluni" userId="754e41aadaf4a8ea" providerId="LiveId" clId="{6970D417-8251-49E3-B758-7BDEA698CBDF}" dt="2020-06-16T06:17:42.585" v="7412" actId="20577"/>
        <pc:sldMkLst>
          <pc:docMk/>
          <pc:sldMk cId="0" sldId="273"/>
        </pc:sldMkLst>
        <pc:spChg chg="add mod">
          <ac:chgData name="Federico Cluni" userId="754e41aadaf4a8ea" providerId="LiveId" clId="{6970D417-8251-49E3-B758-7BDEA698CBDF}" dt="2020-06-15T16:26:16.281" v="5867" actId="20577"/>
          <ac:spMkLst>
            <pc:docMk/>
            <pc:sldMk cId="0" sldId="273"/>
            <ac:spMk id="7" creationId="{7FAE6018-84C4-4A14-8D29-84427D72CC07}"/>
          </ac:spMkLst>
        </pc:spChg>
        <pc:spChg chg="del">
          <ac:chgData name="Federico Cluni" userId="754e41aadaf4a8ea" providerId="LiveId" clId="{6970D417-8251-49E3-B758-7BDEA698CBDF}" dt="2020-06-15T16:18:56.163" v="5462" actId="478"/>
          <ac:spMkLst>
            <pc:docMk/>
            <pc:sldMk cId="0" sldId="273"/>
            <ac:spMk id="27650" creationId="{D61D5119-DBFD-4349-9B0C-E418E2DEFFA4}"/>
          </ac:spMkLst>
        </pc:spChg>
        <pc:spChg chg="mod">
          <ac:chgData name="Federico Cluni" userId="754e41aadaf4a8ea" providerId="LiveId" clId="{6970D417-8251-49E3-B758-7BDEA698CBDF}" dt="2020-06-15T16:25:57.565" v="5857" actId="20577"/>
          <ac:spMkLst>
            <pc:docMk/>
            <pc:sldMk cId="0" sldId="273"/>
            <ac:spMk id="27651" creationId="{37EC68AB-75F9-47B4-B985-79310AF55960}"/>
          </ac:spMkLst>
        </pc:spChg>
        <pc:spChg chg="mod">
          <ac:chgData name="Federico Cluni" userId="754e41aadaf4a8ea" providerId="LiveId" clId="{6970D417-8251-49E3-B758-7BDEA698CBDF}" dt="2020-06-15T16:21:38.632" v="5665" actId="20577"/>
          <ac:spMkLst>
            <pc:docMk/>
            <pc:sldMk cId="0" sldId="273"/>
            <ac:spMk id="27652" creationId="{3842D66F-0012-4467-B203-8F0A9520F274}"/>
          </ac:spMkLst>
        </pc:spChg>
        <pc:spChg chg="del">
          <ac:chgData name="Federico Cluni" userId="754e41aadaf4a8ea" providerId="LiveId" clId="{6970D417-8251-49E3-B758-7BDEA698CBDF}" dt="2020-06-15T16:19:08.186" v="5475" actId="478"/>
          <ac:spMkLst>
            <pc:docMk/>
            <pc:sldMk cId="0" sldId="273"/>
            <ac:spMk id="27653" creationId="{B0814008-9B7C-4A9C-AB0D-3574A0E7ECB9}"/>
          </ac:spMkLst>
        </pc:spChg>
        <pc:spChg chg="mod">
          <ac:chgData name="Federico Cluni" userId="754e41aadaf4a8ea" providerId="LiveId" clId="{6970D417-8251-49E3-B758-7BDEA698CBDF}" dt="2020-06-16T06:17:42.585" v="7412" actId="20577"/>
          <ac:spMkLst>
            <pc:docMk/>
            <pc:sldMk cId="0" sldId="273"/>
            <ac:spMk id="27654" creationId="{92D918A6-D26C-437F-B640-B68A106F2F4D}"/>
          </ac:spMkLst>
        </pc:spChg>
      </pc:sldChg>
      <pc:sldChg chg="addSp delSp modSp mod">
        <pc:chgData name="Federico Cluni" userId="754e41aadaf4a8ea" providerId="LiveId" clId="{6970D417-8251-49E3-B758-7BDEA698CBDF}" dt="2020-06-15T16:34:44.174" v="6147" actId="6549"/>
        <pc:sldMkLst>
          <pc:docMk/>
          <pc:sldMk cId="0" sldId="274"/>
        </pc:sldMkLst>
        <pc:spChg chg="add mod">
          <ac:chgData name="Federico Cluni" userId="754e41aadaf4a8ea" providerId="LiveId" clId="{6970D417-8251-49E3-B758-7BDEA698CBDF}" dt="2020-06-15T16:26:23.162" v="5869"/>
          <ac:spMkLst>
            <pc:docMk/>
            <pc:sldMk cId="0" sldId="274"/>
            <ac:spMk id="5" creationId="{B774158D-E6F1-4CD8-9440-7D05C69E845C}"/>
          </ac:spMkLst>
        </pc:spChg>
        <pc:spChg chg="del">
          <ac:chgData name="Federico Cluni" userId="754e41aadaf4a8ea" providerId="LiveId" clId="{6970D417-8251-49E3-B758-7BDEA698CBDF}" dt="2020-06-15T16:26:22.380" v="5868" actId="478"/>
          <ac:spMkLst>
            <pc:docMk/>
            <pc:sldMk cId="0" sldId="274"/>
            <ac:spMk id="28674" creationId="{6538D6DA-C0BA-4DFB-AC6A-28F67B870EAF}"/>
          </ac:spMkLst>
        </pc:spChg>
        <pc:spChg chg="mod">
          <ac:chgData name="Federico Cluni" userId="754e41aadaf4a8ea" providerId="LiveId" clId="{6970D417-8251-49E3-B758-7BDEA698CBDF}" dt="2020-06-15T16:34:44.174" v="6147" actId="6549"/>
          <ac:spMkLst>
            <pc:docMk/>
            <pc:sldMk cId="0" sldId="274"/>
            <ac:spMk id="28675" creationId="{1CADB3A6-0D97-43B0-972B-FFB722AF619D}"/>
          </ac:spMkLst>
        </pc:spChg>
        <pc:spChg chg="mod">
          <ac:chgData name="Federico Cluni" userId="754e41aadaf4a8ea" providerId="LiveId" clId="{6970D417-8251-49E3-B758-7BDEA698CBDF}" dt="2020-06-15T16:33:54.956" v="6133" actId="20577"/>
          <ac:spMkLst>
            <pc:docMk/>
            <pc:sldMk cId="0" sldId="274"/>
            <ac:spMk id="28676" creationId="{5A69EB61-F7D9-4692-BF44-8DECE06E68EC}"/>
          </ac:spMkLst>
        </pc:spChg>
      </pc:sldChg>
      <pc:sldChg chg="addSp delSp modSp mod">
        <pc:chgData name="Federico Cluni" userId="754e41aadaf4a8ea" providerId="LiveId" clId="{6970D417-8251-49E3-B758-7BDEA698CBDF}" dt="2020-06-15T16:41:53.821" v="6495"/>
        <pc:sldMkLst>
          <pc:docMk/>
          <pc:sldMk cId="0" sldId="275"/>
        </pc:sldMkLst>
        <pc:spChg chg="add mod">
          <ac:chgData name="Federico Cluni" userId="754e41aadaf4a8ea" providerId="LiveId" clId="{6970D417-8251-49E3-B758-7BDEA698CBDF}" dt="2020-06-15T16:41:35.618" v="6493" actId="2711"/>
          <ac:spMkLst>
            <pc:docMk/>
            <pc:sldMk cId="0" sldId="275"/>
            <ac:spMk id="4" creationId="{4C43C1B0-F2BD-44A8-9345-753B7206AD3B}"/>
          </ac:spMkLst>
        </pc:spChg>
        <pc:spChg chg="add mod">
          <ac:chgData name="Federico Cluni" userId="754e41aadaf4a8ea" providerId="LiveId" clId="{6970D417-8251-49E3-B758-7BDEA698CBDF}" dt="2020-06-15T16:41:53.821" v="6495"/>
          <ac:spMkLst>
            <pc:docMk/>
            <pc:sldMk cId="0" sldId="275"/>
            <ac:spMk id="5" creationId="{8DD3ED82-CAD7-4C36-9C4D-76EF164D539F}"/>
          </ac:spMkLst>
        </pc:spChg>
        <pc:spChg chg="del">
          <ac:chgData name="Federico Cluni" userId="754e41aadaf4a8ea" providerId="LiveId" clId="{6970D417-8251-49E3-B758-7BDEA698CBDF}" dt="2020-06-15T16:41:53.143" v="6494" actId="478"/>
          <ac:spMkLst>
            <pc:docMk/>
            <pc:sldMk cId="0" sldId="275"/>
            <ac:spMk id="29698" creationId="{F802EB5B-8427-4AA7-B762-EE09734F9BDC}"/>
          </ac:spMkLst>
        </pc:spChg>
        <pc:spChg chg="mod">
          <ac:chgData name="Federico Cluni" userId="754e41aadaf4a8ea" providerId="LiveId" clId="{6970D417-8251-49E3-B758-7BDEA698CBDF}" dt="2020-06-15T16:38:22.288" v="6347" actId="6549"/>
          <ac:spMkLst>
            <pc:docMk/>
            <pc:sldMk cId="0" sldId="275"/>
            <ac:spMk id="29699" creationId="{1757A766-EDFA-4852-93A7-7400BFB81B1E}"/>
          </ac:spMkLst>
        </pc:spChg>
      </pc:sldChg>
      <pc:sldChg chg="addSp delSp modSp mod">
        <pc:chgData name="Federico Cluni" userId="754e41aadaf4a8ea" providerId="LiveId" clId="{6970D417-8251-49E3-B758-7BDEA698CBDF}" dt="2020-06-15T16:43:41.024" v="6583" actId="20577"/>
        <pc:sldMkLst>
          <pc:docMk/>
          <pc:sldMk cId="0" sldId="276"/>
        </pc:sldMkLst>
        <pc:spChg chg="add mod">
          <ac:chgData name="Federico Cluni" userId="754e41aadaf4a8ea" providerId="LiveId" clId="{6970D417-8251-49E3-B758-7BDEA698CBDF}" dt="2020-06-15T16:41:58.859" v="6497"/>
          <ac:spMkLst>
            <pc:docMk/>
            <pc:sldMk cId="0" sldId="276"/>
            <ac:spMk id="4" creationId="{AA1B9501-6318-405B-B0D8-12AAD1ECBA09}"/>
          </ac:spMkLst>
        </pc:spChg>
        <pc:spChg chg="del">
          <ac:chgData name="Federico Cluni" userId="754e41aadaf4a8ea" providerId="LiveId" clId="{6970D417-8251-49E3-B758-7BDEA698CBDF}" dt="2020-06-15T16:41:58.105" v="6496" actId="478"/>
          <ac:spMkLst>
            <pc:docMk/>
            <pc:sldMk cId="0" sldId="276"/>
            <ac:spMk id="30722" creationId="{EF8E0E42-EEE4-4701-B6D4-EED2E3B4B5B6}"/>
          </ac:spMkLst>
        </pc:spChg>
        <pc:spChg chg="mod">
          <ac:chgData name="Federico Cluni" userId="754e41aadaf4a8ea" providerId="LiveId" clId="{6970D417-8251-49E3-B758-7BDEA698CBDF}" dt="2020-06-15T16:43:41.024" v="6583" actId="20577"/>
          <ac:spMkLst>
            <pc:docMk/>
            <pc:sldMk cId="0" sldId="276"/>
            <ac:spMk id="30723" creationId="{9A82AA15-C861-429E-9AE3-B204135A0812}"/>
          </ac:spMkLst>
        </pc:spChg>
      </pc:sldChg>
      <pc:sldChg chg="addSp delSp modSp mod">
        <pc:chgData name="Federico Cluni" userId="754e41aadaf4a8ea" providerId="LiveId" clId="{6970D417-8251-49E3-B758-7BDEA698CBDF}" dt="2020-06-15T16:44:00.499" v="6598" actId="20577"/>
        <pc:sldMkLst>
          <pc:docMk/>
          <pc:sldMk cId="0" sldId="277"/>
        </pc:sldMkLst>
        <pc:spChg chg="add mod">
          <ac:chgData name="Federico Cluni" userId="754e41aadaf4a8ea" providerId="LiveId" clId="{6970D417-8251-49E3-B758-7BDEA698CBDF}" dt="2020-06-15T16:43:49.612" v="6585"/>
          <ac:spMkLst>
            <pc:docMk/>
            <pc:sldMk cId="0" sldId="277"/>
            <ac:spMk id="4" creationId="{62F61052-4AC8-4B4F-992A-9B614BEEE5AA}"/>
          </ac:spMkLst>
        </pc:spChg>
        <pc:spChg chg="del">
          <ac:chgData name="Federico Cluni" userId="754e41aadaf4a8ea" providerId="LiveId" clId="{6970D417-8251-49E3-B758-7BDEA698CBDF}" dt="2020-06-15T16:43:48.826" v="6584" actId="478"/>
          <ac:spMkLst>
            <pc:docMk/>
            <pc:sldMk cId="0" sldId="277"/>
            <ac:spMk id="31746" creationId="{52FF202A-C754-4D92-85AB-17CDC5A8BE64}"/>
          </ac:spMkLst>
        </pc:spChg>
        <pc:spChg chg="mod">
          <ac:chgData name="Federico Cluni" userId="754e41aadaf4a8ea" providerId="LiveId" clId="{6970D417-8251-49E3-B758-7BDEA698CBDF}" dt="2020-06-15T16:44:00.499" v="6598" actId="20577"/>
          <ac:spMkLst>
            <pc:docMk/>
            <pc:sldMk cId="0" sldId="277"/>
            <ac:spMk id="31747" creationId="{73FDD2B7-54AB-4DFA-B495-5C1BE1B980AE}"/>
          </ac:spMkLst>
        </pc:spChg>
      </pc:sldChg>
      <pc:sldChg chg="addSp delSp modSp mod">
        <pc:chgData name="Federico Cluni" userId="754e41aadaf4a8ea" providerId="LiveId" clId="{6970D417-8251-49E3-B758-7BDEA698CBDF}" dt="2020-06-15T16:45:33.926" v="6654" actId="20577"/>
        <pc:sldMkLst>
          <pc:docMk/>
          <pc:sldMk cId="0" sldId="278"/>
        </pc:sldMkLst>
        <pc:spChg chg="add mod">
          <ac:chgData name="Federico Cluni" userId="754e41aadaf4a8ea" providerId="LiveId" clId="{6970D417-8251-49E3-B758-7BDEA698CBDF}" dt="2020-06-15T16:44:06.807" v="6600"/>
          <ac:spMkLst>
            <pc:docMk/>
            <pc:sldMk cId="0" sldId="278"/>
            <ac:spMk id="5" creationId="{A2E95B9E-8DC4-4A6E-BF18-3CD9A0B4FD6F}"/>
          </ac:spMkLst>
        </pc:spChg>
        <pc:spChg chg="del">
          <ac:chgData name="Federico Cluni" userId="754e41aadaf4a8ea" providerId="LiveId" clId="{6970D417-8251-49E3-B758-7BDEA698CBDF}" dt="2020-06-15T16:44:06.046" v="6599" actId="478"/>
          <ac:spMkLst>
            <pc:docMk/>
            <pc:sldMk cId="0" sldId="278"/>
            <ac:spMk id="32770" creationId="{161C74BD-2D96-423D-B8AB-ACD8D1FE155C}"/>
          </ac:spMkLst>
        </pc:spChg>
        <pc:spChg chg="mod">
          <ac:chgData name="Federico Cluni" userId="754e41aadaf4a8ea" providerId="LiveId" clId="{6970D417-8251-49E3-B758-7BDEA698CBDF}" dt="2020-06-15T16:45:22.295" v="6640" actId="20577"/>
          <ac:spMkLst>
            <pc:docMk/>
            <pc:sldMk cId="0" sldId="278"/>
            <ac:spMk id="32771" creationId="{3AC2C418-32BF-40B7-8146-1843F11594A2}"/>
          </ac:spMkLst>
        </pc:spChg>
        <pc:spChg chg="mod">
          <ac:chgData name="Federico Cluni" userId="754e41aadaf4a8ea" providerId="LiveId" clId="{6970D417-8251-49E3-B758-7BDEA698CBDF}" dt="2020-06-15T16:45:33.926" v="6654" actId="20577"/>
          <ac:spMkLst>
            <pc:docMk/>
            <pc:sldMk cId="0" sldId="278"/>
            <ac:spMk id="32772" creationId="{252E609A-65FB-43CE-AC3D-AB2B12223DC1}"/>
          </ac:spMkLst>
        </pc:spChg>
      </pc:sldChg>
      <pc:sldChg chg="modSp mod">
        <pc:chgData name="Federico Cluni" userId="754e41aadaf4a8ea" providerId="LiveId" clId="{6970D417-8251-49E3-B758-7BDEA698CBDF}" dt="2020-06-15T16:50:31.918" v="6988" actId="20577"/>
        <pc:sldMkLst>
          <pc:docMk/>
          <pc:sldMk cId="0" sldId="279"/>
        </pc:sldMkLst>
        <pc:spChg chg="mod">
          <ac:chgData name="Federico Cluni" userId="754e41aadaf4a8ea" providerId="LiveId" clId="{6970D417-8251-49E3-B758-7BDEA698CBDF}" dt="2020-06-15T16:47:48.717" v="6685" actId="207"/>
          <ac:spMkLst>
            <pc:docMk/>
            <pc:sldMk cId="0" sldId="279"/>
            <ac:spMk id="33794" creationId="{1E8812C6-7627-43BF-9A4F-4024E319D6BE}"/>
          </ac:spMkLst>
        </pc:spChg>
        <pc:spChg chg="mod">
          <ac:chgData name="Federico Cluni" userId="754e41aadaf4a8ea" providerId="LiveId" clId="{6970D417-8251-49E3-B758-7BDEA698CBDF}" dt="2020-06-15T16:50:31.918" v="6988" actId="20577"/>
          <ac:spMkLst>
            <pc:docMk/>
            <pc:sldMk cId="0" sldId="279"/>
            <ac:spMk id="33795" creationId="{683B5865-B015-4177-B9F1-1E95303FD325}"/>
          </ac:spMkLst>
        </pc:spChg>
      </pc:sldChg>
      <pc:sldChg chg="addSp delSp modSp mod">
        <pc:chgData name="Federico Cluni" userId="754e41aadaf4a8ea" providerId="LiveId" clId="{6970D417-8251-49E3-B758-7BDEA698CBDF}" dt="2020-06-15T16:50:46.720" v="7003"/>
        <pc:sldMkLst>
          <pc:docMk/>
          <pc:sldMk cId="0" sldId="280"/>
        </pc:sldMkLst>
        <pc:spChg chg="add mod">
          <ac:chgData name="Federico Cluni" userId="754e41aadaf4a8ea" providerId="LiveId" clId="{6970D417-8251-49E3-B758-7BDEA698CBDF}" dt="2020-06-15T16:50:46.720" v="7003"/>
          <ac:spMkLst>
            <pc:docMk/>
            <pc:sldMk cId="0" sldId="280"/>
            <ac:spMk id="4" creationId="{21EB01EF-C4BE-4669-9A09-55245FED449F}"/>
          </ac:spMkLst>
        </pc:spChg>
        <pc:spChg chg="del">
          <ac:chgData name="Federico Cluni" userId="754e41aadaf4a8ea" providerId="LiveId" clId="{6970D417-8251-49E3-B758-7BDEA698CBDF}" dt="2020-06-15T16:50:46.261" v="7002" actId="478"/>
          <ac:spMkLst>
            <pc:docMk/>
            <pc:sldMk cId="0" sldId="280"/>
            <ac:spMk id="34818" creationId="{A3A71A92-94A9-4A79-853A-8A15E04DC020}"/>
          </ac:spMkLst>
        </pc:spChg>
        <pc:spChg chg="mod">
          <ac:chgData name="Federico Cluni" userId="754e41aadaf4a8ea" providerId="LiveId" clId="{6970D417-8251-49E3-B758-7BDEA698CBDF}" dt="2020-06-15T16:50:39.605" v="7001" actId="20577"/>
          <ac:spMkLst>
            <pc:docMk/>
            <pc:sldMk cId="0" sldId="280"/>
            <ac:spMk id="34819" creationId="{9BAE81A9-2581-4497-BBD4-569DD38C7985}"/>
          </ac:spMkLst>
        </pc:spChg>
      </pc:sldChg>
      <pc:sldChg chg="del">
        <pc:chgData name="Federico Cluni" userId="754e41aadaf4a8ea" providerId="LiveId" clId="{6970D417-8251-49E3-B758-7BDEA698CBDF}" dt="2020-06-15T16:59:02.705" v="7170" actId="47"/>
        <pc:sldMkLst>
          <pc:docMk/>
          <pc:sldMk cId="0" sldId="281"/>
        </pc:sldMkLst>
      </pc:sldChg>
      <pc:sldChg chg="del">
        <pc:chgData name="Federico Cluni" userId="754e41aadaf4a8ea" providerId="LiveId" clId="{6970D417-8251-49E3-B758-7BDEA698CBDF}" dt="2020-06-15T16:59:04.023" v="7171" actId="47"/>
        <pc:sldMkLst>
          <pc:docMk/>
          <pc:sldMk cId="0" sldId="282"/>
        </pc:sldMkLst>
      </pc:sldChg>
      <pc:sldChg chg="del">
        <pc:chgData name="Federico Cluni" userId="754e41aadaf4a8ea" providerId="LiveId" clId="{6970D417-8251-49E3-B758-7BDEA698CBDF}" dt="2020-06-15T16:59:05.209" v="7173" actId="47"/>
        <pc:sldMkLst>
          <pc:docMk/>
          <pc:sldMk cId="0" sldId="283"/>
        </pc:sldMkLst>
      </pc:sldChg>
      <pc:sldChg chg="del">
        <pc:chgData name="Federico Cluni" userId="754e41aadaf4a8ea" providerId="LiveId" clId="{6970D417-8251-49E3-B758-7BDEA698CBDF}" dt="2020-06-15T16:59:05.611" v="7174" actId="47"/>
        <pc:sldMkLst>
          <pc:docMk/>
          <pc:sldMk cId="0" sldId="284"/>
        </pc:sldMkLst>
      </pc:sldChg>
      <pc:sldChg chg="del">
        <pc:chgData name="Federico Cluni" userId="754e41aadaf4a8ea" providerId="LiveId" clId="{6970D417-8251-49E3-B758-7BDEA698CBDF}" dt="2020-06-15T16:59:06.184" v="7175" actId="47"/>
        <pc:sldMkLst>
          <pc:docMk/>
          <pc:sldMk cId="0" sldId="285"/>
        </pc:sldMkLst>
      </pc:sldChg>
      <pc:sldChg chg="del">
        <pc:chgData name="Federico Cluni" userId="754e41aadaf4a8ea" providerId="LiveId" clId="{6970D417-8251-49E3-B758-7BDEA698CBDF}" dt="2020-06-15T16:59:07.179" v="7177" actId="47"/>
        <pc:sldMkLst>
          <pc:docMk/>
          <pc:sldMk cId="0" sldId="286"/>
        </pc:sldMkLst>
      </pc:sldChg>
      <pc:sldChg chg="del">
        <pc:chgData name="Federico Cluni" userId="754e41aadaf4a8ea" providerId="LiveId" clId="{6970D417-8251-49E3-B758-7BDEA698CBDF}" dt="2020-06-15T16:59:10.140" v="7181" actId="47"/>
        <pc:sldMkLst>
          <pc:docMk/>
          <pc:sldMk cId="3286911153" sldId="287"/>
        </pc:sldMkLst>
      </pc:sldChg>
      <pc:sldChg chg="del">
        <pc:chgData name="Federico Cluni" userId="754e41aadaf4a8ea" providerId="LiveId" clId="{6970D417-8251-49E3-B758-7BDEA698CBDF}" dt="2020-06-15T16:59:10.626" v="7182" actId="47"/>
        <pc:sldMkLst>
          <pc:docMk/>
          <pc:sldMk cId="0" sldId="288"/>
        </pc:sldMkLst>
      </pc:sldChg>
      <pc:sldChg chg="del">
        <pc:chgData name="Federico Cluni" userId="754e41aadaf4a8ea" providerId="LiveId" clId="{6970D417-8251-49E3-B758-7BDEA698CBDF}" dt="2020-06-15T16:59:11.288" v="7183" actId="47"/>
        <pc:sldMkLst>
          <pc:docMk/>
          <pc:sldMk cId="0" sldId="289"/>
        </pc:sldMkLst>
      </pc:sldChg>
      <pc:sldChg chg="del">
        <pc:chgData name="Federico Cluni" userId="754e41aadaf4a8ea" providerId="LiveId" clId="{6970D417-8251-49E3-B758-7BDEA698CBDF}" dt="2020-06-15T16:59:12.221" v="7184" actId="47"/>
        <pc:sldMkLst>
          <pc:docMk/>
          <pc:sldMk cId="3077951468" sldId="290"/>
        </pc:sldMkLst>
      </pc:sldChg>
      <pc:sldChg chg="addSp delSp modSp del mod">
        <pc:chgData name="Federico Cluni" userId="754e41aadaf4a8ea" providerId="LiveId" clId="{6970D417-8251-49E3-B758-7BDEA698CBDF}" dt="2020-06-16T06:26:06.061" v="7413" actId="2696"/>
        <pc:sldMkLst>
          <pc:docMk/>
          <pc:sldMk cId="3788840518" sldId="291"/>
        </pc:sldMkLst>
        <pc:spChg chg="add mod">
          <ac:chgData name="Federico Cluni" userId="754e41aadaf4a8ea" providerId="LiveId" clId="{6970D417-8251-49E3-B758-7BDEA698CBDF}" dt="2020-06-15T13:53:16.133" v="854"/>
          <ac:spMkLst>
            <pc:docMk/>
            <pc:sldMk cId="3788840518" sldId="291"/>
            <ac:spMk id="4" creationId="{3F413EF8-8C39-4917-8C51-2ADF1C4FC103}"/>
          </ac:spMkLst>
        </pc:spChg>
        <pc:spChg chg="del">
          <ac:chgData name="Federico Cluni" userId="754e41aadaf4a8ea" providerId="LiveId" clId="{6970D417-8251-49E3-B758-7BDEA698CBDF}" dt="2020-06-15T13:53:15.391" v="853" actId="478"/>
          <ac:spMkLst>
            <pc:docMk/>
            <pc:sldMk cId="3788840518" sldId="291"/>
            <ac:spMk id="10242" creationId="{41E67614-ACB8-4E65-8A39-9A119547C620}"/>
          </ac:spMkLst>
        </pc:spChg>
        <pc:spChg chg="mod">
          <ac:chgData name="Federico Cluni" userId="754e41aadaf4a8ea" providerId="LiveId" clId="{6970D417-8251-49E3-B758-7BDEA698CBDF}" dt="2020-06-15T13:58:41.984" v="1327" actId="20577"/>
          <ac:spMkLst>
            <pc:docMk/>
            <pc:sldMk cId="3788840518" sldId="291"/>
            <ac:spMk id="10243" creationId="{0AE19814-6EF7-4009-B950-61543A42DA1A}"/>
          </ac:spMkLst>
        </pc:spChg>
      </pc:sldChg>
      <pc:sldChg chg="del">
        <pc:chgData name="Federico Cluni" userId="754e41aadaf4a8ea" providerId="LiveId" clId="{6970D417-8251-49E3-B758-7BDEA698CBDF}" dt="2020-06-15T16:59:07.798" v="7178" actId="47"/>
        <pc:sldMkLst>
          <pc:docMk/>
          <pc:sldMk cId="0" sldId="292"/>
        </pc:sldMkLst>
      </pc:sldChg>
      <pc:sldChg chg="addSp delSp modSp mod">
        <pc:chgData name="Federico Cluni" userId="754e41aadaf4a8ea" providerId="LiveId" clId="{6970D417-8251-49E3-B758-7BDEA698CBDF}" dt="2020-06-15T16:53:09.552" v="7168"/>
        <pc:sldMkLst>
          <pc:docMk/>
          <pc:sldMk cId="0" sldId="293"/>
        </pc:sldMkLst>
        <pc:spChg chg="add mod">
          <ac:chgData name="Federico Cluni" userId="754e41aadaf4a8ea" providerId="LiveId" clId="{6970D417-8251-49E3-B758-7BDEA698CBDF}" dt="2020-06-15T16:51:00.781" v="7005"/>
          <ac:spMkLst>
            <pc:docMk/>
            <pc:sldMk cId="0" sldId="293"/>
            <ac:spMk id="5" creationId="{371FCD74-0B2C-4007-8D81-857B9CF9E992}"/>
          </ac:spMkLst>
        </pc:spChg>
        <pc:spChg chg="del">
          <ac:chgData name="Federico Cluni" userId="754e41aadaf4a8ea" providerId="LiveId" clId="{6970D417-8251-49E3-B758-7BDEA698CBDF}" dt="2020-06-15T16:51:00.208" v="7004" actId="478"/>
          <ac:spMkLst>
            <pc:docMk/>
            <pc:sldMk cId="0" sldId="293"/>
            <ac:spMk id="35842" creationId="{F2889E7A-EA4F-4D04-BE1C-18FD0640101E}"/>
          </ac:spMkLst>
        </pc:spChg>
        <pc:spChg chg="mod">
          <ac:chgData name="Federico Cluni" userId="754e41aadaf4a8ea" providerId="LiveId" clId="{6970D417-8251-49E3-B758-7BDEA698CBDF}" dt="2020-06-15T16:53:09.552" v="7168"/>
          <ac:spMkLst>
            <pc:docMk/>
            <pc:sldMk cId="0" sldId="293"/>
            <ac:spMk id="35843" creationId="{1DD4D5DB-20BE-4F72-B53D-C2E2DD626A79}"/>
          </ac:spMkLst>
        </pc:spChg>
        <pc:spChg chg="mod">
          <ac:chgData name="Federico Cluni" userId="754e41aadaf4a8ea" providerId="LiveId" clId="{6970D417-8251-49E3-B758-7BDEA698CBDF}" dt="2020-06-15T16:52:07.155" v="7165" actId="20577"/>
          <ac:spMkLst>
            <pc:docMk/>
            <pc:sldMk cId="0" sldId="293"/>
            <ac:spMk id="35844" creationId="{2AA48E7F-BC47-43AE-A04D-630F0B2960AF}"/>
          </ac:spMkLst>
        </pc:spChg>
      </pc:sldChg>
      <pc:sldChg chg="addSp delSp modSp del">
        <pc:chgData name="Federico Cluni" userId="754e41aadaf4a8ea" providerId="LiveId" clId="{6970D417-8251-49E3-B758-7BDEA698CBDF}" dt="2020-06-15T16:59:16.752" v="7193" actId="47"/>
        <pc:sldMkLst>
          <pc:docMk/>
          <pc:sldMk cId="0" sldId="294"/>
        </pc:sldMkLst>
        <pc:spChg chg="add mod">
          <ac:chgData name="Federico Cluni" userId="754e41aadaf4a8ea" providerId="LiveId" clId="{6970D417-8251-49E3-B758-7BDEA698CBDF}" dt="2020-06-15T16:52:47.454" v="7167"/>
          <ac:spMkLst>
            <pc:docMk/>
            <pc:sldMk cId="0" sldId="294"/>
            <ac:spMk id="4" creationId="{B5A5D5E4-97AA-4A22-8C8A-7541B8C57423}"/>
          </ac:spMkLst>
        </pc:spChg>
        <pc:spChg chg="del">
          <ac:chgData name="Federico Cluni" userId="754e41aadaf4a8ea" providerId="LiveId" clId="{6970D417-8251-49E3-B758-7BDEA698CBDF}" dt="2020-06-15T16:52:46.208" v="7166" actId="478"/>
          <ac:spMkLst>
            <pc:docMk/>
            <pc:sldMk cId="0" sldId="294"/>
            <ac:spMk id="36866" creationId="{1C77CDB3-05CC-4020-B5DF-EE3277A9E6EA}"/>
          </ac:spMkLst>
        </pc:spChg>
        <pc:spChg chg="mod">
          <ac:chgData name="Federico Cluni" userId="754e41aadaf4a8ea" providerId="LiveId" clId="{6970D417-8251-49E3-B758-7BDEA698CBDF}" dt="2020-06-15T16:53:16.625" v="7169"/>
          <ac:spMkLst>
            <pc:docMk/>
            <pc:sldMk cId="0" sldId="294"/>
            <ac:spMk id="36867" creationId="{BFF3BA17-DA1F-4C3F-A4B3-CCBBB5826769}"/>
          </ac:spMkLst>
        </pc:spChg>
      </pc:sldChg>
      <pc:sldChg chg="del">
        <pc:chgData name="Federico Cluni" userId="754e41aadaf4a8ea" providerId="LiveId" clId="{6970D417-8251-49E3-B758-7BDEA698CBDF}" dt="2020-06-15T14:14:53.895" v="1328" actId="2696"/>
        <pc:sldMkLst>
          <pc:docMk/>
          <pc:sldMk cId="1165524876" sldId="295"/>
        </pc:sldMkLst>
        <pc:spChg chg="mod">
          <ac:chgData name="Federico Cluni" userId="754e41aadaf4a8ea" providerId="LiveId" clId="{6970D417-8251-49E3-B758-7BDEA698CBDF}" dt="2020-06-15T14:34:24.017" v="1989" actId="207"/>
          <ac:spMkLst>
            <pc:docMk/>
            <pc:sldMk cId="1165524876" sldId="295"/>
            <ac:spMk id="16386" creationId="{56BEBCB5-4CAB-441C-A0D3-FD22F7631CDE}"/>
          </ac:spMkLst>
        </pc:spChg>
        <pc:spChg chg="mod">
          <ac:chgData name="Federico Cluni" userId="754e41aadaf4a8ea" providerId="LiveId" clId="{6970D417-8251-49E3-B758-7BDEA698CBDF}" dt="2020-06-15T16:15:07.194" v="5337" actId="313"/>
          <ac:spMkLst>
            <pc:docMk/>
            <pc:sldMk cId="1165524876" sldId="295"/>
            <ac:spMk id="16387" creationId="{5BBE23F3-BDC5-400E-A3FC-ABF0FFCAE73D}"/>
          </ac:spMkLst>
        </pc:spChg>
        <pc:spChg chg="del">
          <ac:chgData name="Federico Cluni" userId="754e41aadaf4a8ea" providerId="LiveId" clId="{6970D417-8251-49E3-B758-7BDEA698CBDF}" dt="2020-06-15T14:31:58.201" v="1755" actId="478"/>
          <ac:spMkLst>
            <pc:docMk/>
            <pc:sldMk cId="1165524876" sldId="295"/>
            <ac:spMk id="16388" creationId="{DABD724A-A447-4F21-8765-B96691D23118}"/>
          </ac:spMkLst>
        </pc:spChg>
        <pc:spChg chg="mod">
          <ac:chgData name="Federico Cluni" userId="754e41aadaf4a8ea" providerId="LiveId" clId="{6970D417-8251-49E3-B758-7BDEA698CBDF}" dt="2020-06-15T14:34:15.943" v="1988" actId="1076"/>
          <ac:spMkLst>
            <pc:docMk/>
            <pc:sldMk cId="1165524876" sldId="295"/>
            <ac:spMk id="16389" creationId="{64678E45-6A36-4214-A89D-5C47F6DDB841}"/>
          </ac:spMkLst>
        </pc:spChg>
        <pc:spChg chg="del">
          <ac:chgData name="Federico Cluni" userId="754e41aadaf4a8ea" providerId="LiveId" clId="{6970D417-8251-49E3-B758-7BDEA698CBDF}" dt="2020-06-15T14:29:49.971" v="1734" actId="478"/>
          <ac:spMkLst>
            <pc:docMk/>
            <pc:sldMk cId="1165524876" sldId="295"/>
            <ac:spMk id="16390" creationId="{5ACF4C51-9493-4D49-89D6-25C8D7E9C999}"/>
          </ac:spMkLst>
        </pc:spChg>
        <pc:spChg chg="mod">
          <ac:chgData name="Federico Cluni" userId="754e41aadaf4a8ea" providerId="LiveId" clId="{6970D417-8251-49E3-B758-7BDEA698CBDF}" dt="2020-06-15T14:31:55.911" v="1754" actId="1076"/>
          <ac:spMkLst>
            <pc:docMk/>
            <pc:sldMk cId="1165524876" sldId="295"/>
            <ac:spMk id="16391" creationId="{B241D821-531C-41EB-B44D-EDAC9DC14BA6}"/>
          </ac:spMkLst>
        </pc:spChg>
      </pc:sldChg>
      <pc:sldChg chg="addSp delSp modSp mod">
        <pc:chgData name="Federico Cluni" userId="754e41aadaf4a8ea" providerId="LiveId" clId="{6970D417-8251-49E3-B758-7BDEA698CBDF}" dt="2020-06-16T06:12:17.735" v="7390" actId="207"/>
        <pc:sldMkLst>
          <pc:docMk/>
          <pc:sldMk cId="0" sldId="296"/>
        </pc:sldMkLst>
        <pc:spChg chg="add mod">
          <ac:chgData name="Federico Cluni" userId="754e41aadaf4a8ea" providerId="LiveId" clId="{6970D417-8251-49E3-B758-7BDEA698CBDF}" dt="2020-06-15T15:11:57.344" v="2527"/>
          <ac:spMkLst>
            <pc:docMk/>
            <pc:sldMk cId="0" sldId="296"/>
            <ac:spMk id="4" creationId="{59248122-40D3-4DEC-B094-0E9A418F87DE}"/>
          </ac:spMkLst>
        </pc:spChg>
        <pc:spChg chg="del">
          <ac:chgData name="Federico Cluni" userId="754e41aadaf4a8ea" providerId="LiveId" clId="{6970D417-8251-49E3-B758-7BDEA698CBDF}" dt="2020-06-15T14:40:27.389" v="2273" actId="478"/>
          <ac:spMkLst>
            <pc:docMk/>
            <pc:sldMk cId="0" sldId="296"/>
            <ac:spMk id="12290" creationId="{DAFC4B9C-BB6B-4565-96C5-6E5BBEB792DB}"/>
          </ac:spMkLst>
        </pc:spChg>
        <pc:spChg chg="mod">
          <ac:chgData name="Federico Cluni" userId="754e41aadaf4a8ea" providerId="LiveId" clId="{6970D417-8251-49E3-B758-7BDEA698CBDF}" dt="2020-06-16T06:12:17.735" v="7390" actId="207"/>
          <ac:spMkLst>
            <pc:docMk/>
            <pc:sldMk cId="0" sldId="296"/>
            <ac:spMk id="12291" creationId="{DF71D569-A7A7-4EC9-A466-65F4419E0FAF}"/>
          </ac:spMkLst>
        </pc:spChg>
      </pc:sldChg>
      <pc:sldChg chg="addSp delSp modSp mod">
        <pc:chgData name="Federico Cluni" userId="754e41aadaf4a8ea" providerId="LiveId" clId="{6970D417-8251-49E3-B758-7BDEA698CBDF}" dt="2020-06-15T15:12:40.931" v="2539" actId="20577"/>
        <pc:sldMkLst>
          <pc:docMk/>
          <pc:sldMk cId="0" sldId="297"/>
        </pc:sldMkLst>
        <pc:spChg chg="add mod">
          <ac:chgData name="Federico Cluni" userId="754e41aadaf4a8ea" providerId="LiveId" clId="{6970D417-8251-49E3-B758-7BDEA698CBDF}" dt="2020-06-15T15:12:17.219" v="2529"/>
          <ac:spMkLst>
            <pc:docMk/>
            <pc:sldMk cId="0" sldId="297"/>
            <ac:spMk id="9" creationId="{81726F58-1ED6-42CE-86E0-8853732E4097}"/>
          </ac:spMkLst>
        </pc:spChg>
        <pc:spChg chg="del">
          <ac:chgData name="Federico Cluni" userId="754e41aadaf4a8ea" providerId="LiveId" clId="{6970D417-8251-49E3-B758-7BDEA698CBDF}" dt="2020-06-15T15:12:16.456" v="2528" actId="478"/>
          <ac:spMkLst>
            <pc:docMk/>
            <pc:sldMk cId="0" sldId="297"/>
            <ac:spMk id="13314" creationId="{57713717-EB05-4E7B-87C6-CB057A4D9422}"/>
          </ac:spMkLst>
        </pc:spChg>
        <pc:spChg chg="mod">
          <ac:chgData name="Federico Cluni" userId="754e41aadaf4a8ea" providerId="LiveId" clId="{6970D417-8251-49E3-B758-7BDEA698CBDF}" dt="2020-06-15T15:12:40.931" v="2539" actId="20577"/>
          <ac:spMkLst>
            <pc:docMk/>
            <pc:sldMk cId="0" sldId="297"/>
            <ac:spMk id="13318" creationId="{ACE320FA-A4DA-44D1-AA64-4E5152586642}"/>
          </ac:spMkLst>
        </pc:spChg>
      </pc:sldChg>
      <pc:sldChg chg="addSp delSp modSp mod">
        <pc:chgData name="Federico Cluni" userId="754e41aadaf4a8ea" providerId="LiveId" clId="{6970D417-8251-49E3-B758-7BDEA698CBDF}" dt="2020-06-15T15:12:36.921" v="2535" actId="20577"/>
        <pc:sldMkLst>
          <pc:docMk/>
          <pc:sldMk cId="0" sldId="298"/>
        </pc:sldMkLst>
        <pc:spChg chg="add mod">
          <ac:chgData name="Federico Cluni" userId="754e41aadaf4a8ea" providerId="LiveId" clId="{6970D417-8251-49E3-B758-7BDEA698CBDF}" dt="2020-06-15T15:12:26.562" v="2531"/>
          <ac:spMkLst>
            <pc:docMk/>
            <pc:sldMk cId="0" sldId="298"/>
            <ac:spMk id="9" creationId="{4B9301AC-8524-4D32-9590-E97B19D1DEC5}"/>
          </ac:spMkLst>
        </pc:spChg>
        <pc:spChg chg="del">
          <ac:chgData name="Federico Cluni" userId="754e41aadaf4a8ea" providerId="LiveId" clId="{6970D417-8251-49E3-B758-7BDEA698CBDF}" dt="2020-06-15T15:12:25.834" v="2530" actId="478"/>
          <ac:spMkLst>
            <pc:docMk/>
            <pc:sldMk cId="0" sldId="298"/>
            <ac:spMk id="14338" creationId="{2D60C4BF-6AFC-4AB5-85B4-C46F7F80A75B}"/>
          </ac:spMkLst>
        </pc:spChg>
        <pc:spChg chg="mod">
          <ac:chgData name="Federico Cluni" userId="754e41aadaf4a8ea" providerId="LiveId" clId="{6970D417-8251-49E3-B758-7BDEA698CBDF}" dt="2020-06-15T15:12:36.921" v="2535" actId="20577"/>
          <ac:spMkLst>
            <pc:docMk/>
            <pc:sldMk cId="0" sldId="298"/>
            <ac:spMk id="14342" creationId="{1ECF6E00-0252-4CC7-9E1B-EE18E933B423}"/>
          </ac:spMkLst>
        </pc:spChg>
      </pc:sldChg>
      <pc:sldChg chg="addSp delSp modSp mod">
        <pc:chgData name="Federico Cluni" userId="754e41aadaf4a8ea" providerId="LiveId" clId="{6970D417-8251-49E3-B758-7BDEA698CBDF}" dt="2020-06-15T15:17:02.646" v="3008" actId="790"/>
        <pc:sldMkLst>
          <pc:docMk/>
          <pc:sldMk cId="0" sldId="299"/>
        </pc:sldMkLst>
        <pc:spChg chg="add mod">
          <ac:chgData name="Federico Cluni" userId="754e41aadaf4a8ea" providerId="LiveId" clId="{6970D417-8251-49E3-B758-7BDEA698CBDF}" dt="2020-06-15T15:15:14.341" v="2793"/>
          <ac:spMkLst>
            <pc:docMk/>
            <pc:sldMk cId="0" sldId="299"/>
            <ac:spMk id="5" creationId="{83AD93DB-14B0-4C4E-940C-A4428CA34524}"/>
          </ac:spMkLst>
        </pc:spChg>
        <pc:spChg chg="del">
          <ac:chgData name="Federico Cluni" userId="754e41aadaf4a8ea" providerId="LiveId" clId="{6970D417-8251-49E3-B758-7BDEA698CBDF}" dt="2020-06-15T15:15:13.854" v="2792" actId="478"/>
          <ac:spMkLst>
            <pc:docMk/>
            <pc:sldMk cId="0" sldId="299"/>
            <ac:spMk id="17410" creationId="{CFA9266A-B59B-4D9E-AF05-CC923C05334F}"/>
          </ac:spMkLst>
        </pc:spChg>
        <pc:spChg chg="mod">
          <ac:chgData name="Federico Cluni" userId="754e41aadaf4a8ea" providerId="LiveId" clId="{6970D417-8251-49E3-B758-7BDEA698CBDF}" dt="2020-06-15T15:15:28.982" v="2834" actId="20577"/>
          <ac:spMkLst>
            <pc:docMk/>
            <pc:sldMk cId="0" sldId="299"/>
            <ac:spMk id="17444" creationId="{E996574E-0DF5-475C-9311-86386E56C120}"/>
          </ac:spMkLst>
        </pc:spChg>
        <pc:graphicFrameChg chg="modGraphic">
          <ac:chgData name="Federico Cluni" userId="754e41aadaf4a8ea" providerId="LiveId" clId="{6970D417-8251-49E3-B758-7BDEA698CBDF}" dt="2020-06-15T15:17:02.646" v="3008" actId="790"/>
          <ac:graphicFrameMkLst>
            <pc:docMk/>
            <pc:sldMk cId="0" sldId="299"/>
            <ac:graphicFrameMk id="47289" creationId="{BE2CAD8A-4702-415E-B373-7BBA87204CCD}"/>
          </ac:graphicFrameMkLst>
        </pc:graphicFrameChg>
      </pc:sldChg>
      <pc:sldChg chg="del">
        <pc:chgData name="Federico Cluni" userId="754e41aadaf4a8ea" providerId="LiveId" clId="{6970D417-8251-49E3-B758-7BDEA698CBDF}" dt="2020-06-15T16:59:08.556" v="7179" actId="47"/>
        <pc:sldMkLst>
          <pc:docMk/>
          <pc:sldMk cId="0" sldId="300"/>
        </pc:sldMkLst>
      </pc:sldChg>
      <pc:sldChg chg="del">
        <pc:chgData name="Federico Cluni" userId="754e41aadaf4a8ea" providerId="LiveId" clId="{6970D417-8251-49E3-B758-7BDEA698CBDF}" dt="2020-06-15T16:59:04.631" v="7172" actId="47"/>
        <pc:sldMkLst>
          <pc:docMk/>
          <pc:sldMk cId="2909882934" sldId="301"/>
        </pc:sldMkLst>
      </pc:sldChg>
      <pc:sldChg chg="del">
        <pc:chgData name="Federico Cluni" userId="754e41aadaf4a8ea" providerId="LiveId" clId="{6970D417-8251-49E3-B758-7BDEA698CBDF}" dt="2020-06-15T16:59:06.698" v="7176" actId="47"/>
        <pc:sldMkLst>
          <pc:docMk/>
          <pc:sldMk cId="0" sldId="302"/>
        </pc:sldMkLst>
      </pc:sldChg>
      <pc:sldChg chg="modSp mod">
        <pc:chgData name="Federico Cluni" userId="754e41aadaf4a8ea" providerId="LiveId" clId="{6970D417-8251-49E3-B758-7BDEA698CBDF}" dt="2020-06-16T08:33:48.823" v="7496" actId="20577"/>
        <pc:sldMkLst>
          <pc:docMk/>
          <pc:sldMk cId="0" sldId="303"/>
        </pc:sldMkLst>
        <pc:spChg chg="mod">
          <ac:chgData name="Federico Cluni" userId="754e41aadaf4a8ea" providerId="LiveId" clId="{6970D417-8251-49E3-B758-7BDEA698CBDF}" dt="2020-06-16T08:33:48.823" v="7496" actId="20577"/>
          <ac:spMkLst>
            <pc:docMk/>
            <pc:sldMk cId="0" sldId="303"/>
            <ac:spMk id="5125" creationId="{AD0979F9-088A-4E77-BB80-20FC4200DBE6}"/>
          </ac:spMkLst>
        </pc:spChg>
        <pc:spChg chg="mod">
          <ac:chgData name="Federico Cluni" userId="754e41aadaf4a8ea" providerId="LiveId" clId="{6970D417-8251-49E3-B758-7BDEA698CBDF}" dt="2020-06-15T13:41:17.351" v="22" actId="207"/>
          <ac:spMkLst>
            <pc:docMk/>
            <pc:sldMk cId="0" sldId="303"/>
            <ac:spMk id="6146" creationId="{23336650-4509-4626-A555-F723E2225E20}"/>
          </ac:spMkLst>
        </pc:spChg>
      </pc:sldChg>
      <pc:sldChg chg="addSp delSp modSp mod">
        <pc:chgData name="Federico Cluni" userId="754e41aadaf4a8ea" providerId="LiveId" clId="{6970D417-8251-49E3-B758-7BDEA698CBDF}" dt="2020-06-15T13:45:21.809" v="432" actId="20577"/>
        <pc:sldMkLst>
          <pc:docMk/>
          <pc:sldMk cId="0" sldId="304"/>
        </pc:sldMkLst>
        <pc:spChg chg="add mod">
          <ac:chgData name="Federico Cluni" userId="754e41aadaf4a8ea" providerId="LiveId" clId="{6970D417-8251-49E3-B758-7BDEA698CBDF}" dt="2020-06-15T13:44:11.293" v="285"/>
          <ac:spMkLst>
            <pc:docMk/>
            <pc:sldMk cId="0" sldId="304"/>
            <ac:spMk id="6" creationId="{36E94353-1F29-4CF7-9DED-5C46F976CBCF}"/>
          </ac:spMkLst>
        </pc:spChg>
        <pc:spChg chg="del">
          <ac:chgData name="Federico Cluni" userId="754e41aadaf4a8ea" providerId="LiveId" clId="{6970D417-8251-49E3-B758-7BDEA698CBDF}" dt="2020-06-15T13:44:10.516" v="284" actId="478"/>
          <ac:spMkLst>
            <pc:docMk/>
            <pc:sldMk cId="0" sldId="304"/>
            <ac:spMk id="8194" creationId="{A413626A-0C81-4137-9296-BD45C28FE078}"/>
          </ac:spMkLst>
        </pc:spChg>
        <pc:spChg chg="mod">
          <ac:chgData name="Federico Cluni" userId="754e41aadaf4a8ea" providerId="LiveId" clId="{6970D417-8251-49E3-B758-7BDEA698CBDF}" dt="2020-06-15T13:45:21.809" v="432" actId="20577"/>
          <ac:spMkLst>
            <pc:docMk/>
            <pc:sldMk cId="0" sldId="304"/>
            <ac:spMk id="8195" creationId="{1DE69BEF-224D-419B-8ECA-164B2BF99C2B}"/>
          </ac:spMkLst>
        </pc:spChg>
      </pc:sldChg>
      <pc:sldChg chg="addSp delSp modSp mod">
        <pc:chgData name="Federico Cluni" userId="754e41aadaf4a8ea" providerId="LiveId" clId="{6970D417-8251-49E3-B758-7BDEA698CBDF}" dt="2020-06-15T15:15:00.942" v="2791" actId="20577"/>
        <pc:sldMkLst>
          <pc:docMk/>
          <pc:sldMk cId="0" sldId="305"/>
        </pc:sldMkLst>
        <pc:spChg chg="add mod">
          <ac:chgData name="Federico Cluni" userId="754e41aadaf4a8ea" providerId="LiveId" clId="{6970D417-8251-49E3-B758-7BDEA698CBDF}" dt="2020-06-15T15:12:48.397" v="2541"/>
          <ac:spMkLst>
            <pc:docMk/>
            <pc:sldMk cId="0" sldId="305"/>
            <ac:spMk id="5" creationId="{3AF24829-F600-462F-885C-464E17CBA2D9}"/>
          </ac:spMkLst>
        </pc:spChg>
        <pc:spChg chg="mod">
          <ac:chgData name="Federico Cluni" userId="754e41aadaf4a8ea" providerId="LiveId" clId="{6970D417-8251-49E3-B758-7BDEA698CBDF}" dt="2020-06-15T15:13:16.107" v="2576" actId="6549"/>
          <ac:spMkLst>
            <pc:docMk/>
            <pc:sldMk cId="0" sldId="305"/>
            <ac:spMk id="10243" creationId="{A2C82316-C4EC-426E-AE68-7E4A94634496}"/>
          </ac:spMkLst>
        </pc:spChg>
        <pc:spChg chg="del">
          <ac:chgData name="Federico Cluni" userId="754e41aadaf4a8ea" providerId="LiveId" clId="{6970D417-8251-49E3-B758-7BDEA698CBDF}" dt="2020-06-15T15:12:47.492" v="2540" actId="478"/>
          <ac:spMkLst>
            <pc:docMk/>
            <pc:sldMk cId="0" sldId="305"/>
            <ac:spMk id="15362" creationId="{9C05FCA0-A14E-4914-9750-AC4CA378EB34}"/>
          </ac:spMkLst>
        </pc:spChg>
        <pc:graphicFrameChg chg="modGraphic">
          <ac:chgData name="Federico Cluni" userId="754e41aadaf4a8ea" providerId="LiveId" clId="{6970D417-8251-49E3-B758-7BDEA698CBDF}" dt="2020-06-15T15:15:00.942" v="2791" actId="20577"/>
          <ac:graphicFrameMkLst>
            <pc:docMk/>
            <pc:sldMk cId="0" sldId="305"/>
            <ac:graphicFrameMk id="2" creationId="{50E3250E-3398-43DB-A962-20B21513876F}"/>
          </ac:graphicFrameMkLst>
        </pc:graphicFrameChg>
      </pc:sldChg>
      <pc:sldChg chg="del">
        <pc:chgData name="Federico Cluni" userId="754e41aadaf4a8ea" providerId="LiveId" clId="{6970D417-8251-49E3-B758-7BDEA698CBDF}" dt="2020-06-15T16:59:12.845" v="7185" actId="47"/>
        <pc:sldMkLst>
          <pc:docMk/>
          <pc:sldMk cId="0" sldId="306"/>
        </pc:sldMkLst>
      </pc:sldChg>
      <pc:sldChg chg="del">
        <pc:chgData name="Federico Cluni" userId="754e41aadaf4a8ea" providerId="LiveId" clId="{6970D417-8251-49E3-B758-7BDEA698CBDF}" dt="2020-06-15T16:59:13.338" v="7186" actId="47"/>
        <pc:sldMkLst>
          <pc:docMk/>
          <pc:sldMk cId="0" sldId="307"/>
        </pc:sldMkLst>
      </pc:sldChg>
      <pc:sldChg chg="del">
        <pc:chgData name="Federico Cluni" userId="754e41aadaf4a8ea" providerId="LiveId" clId="{6970D417-8251-49E3-B758-7BDEA698CBDF}" dt="2020-06-15T16:59:13.831" v="7187" actId="47"/>
        <pc:sldMkLst>
          <pc:docMk/>
          <pc:sldMk cId="0" sldId="308"/>
        </pc:sldMkLst>
      </pc:sldChg>
      <pc:sldChg chg="del">
        <pc:chgData name="Federico Cluni" userId="754e41aadaf4a8ea" providerId="LiveId" clId="{6970D417-8251-49E3-B758-7BDEA698CBDF}" dt="2020-06-15T16:59:14.218" v="7188" actId="47"/>
        <pc:sldMkLst>
          <pc:docMk/>
          <pc:sldMk cId="0" sldId="309"/>
        </pc:sldMkLst>
      </pc:sldChg>
      <pc:sldChg chg="del">
        <pc:chgData name="Federico Cluni" userId="754e41aadaf4a8ea" providerId="LiveId" clId="{6970D417-8251-49E3-B758-7BDEA698CBDF}" dt="2020-06-15T16:59:14.529" v="7189" actId="47"/>
        <pc:sldMkLst>
          <pc:docMk/>
          <pc:sldMk cId="0" sldId="310"/>
        </pc:sldMkLst>
      </pc:sldChg>
      <pc:sldChg chg="del">
        <pc:chgData name="Federico Cluni" userId="754e41aadaf4a8ea" providerId="LiveId" clId="{6970D417-8251-49E3-B758-7BDEA698CBDF}" dt="2020-06-15T16:59:15.168" v="7190" actId="47"/>
        <pc:sldMkLst>
          <pc:docMk/>
          <pc:sldMk cId="0" sldId="311"/>
        </pc:sldMkLst>
      </pc:sldChg>
      <pc:sldChg chg="del">
        <pc:chgData name="Federico Cluni" userId="754e41aadaf4a8ea" providerId="LiveId" clId="{6970D417-8251-49E3-B758-7BDEA698CBDF}" dt="2020-06-15T16:59:15.677" v="7191" actId="47"/>
        <pc:sldMkLst>
          <pc:docMk/>
          <pc:sldMk cId="0" sldId="312"/>
        </pc:sldMkLst>
      </pc:sldChg>
      <pc:sldChg chg="del">
        <pc:chgData name="Federico Cluni" userId="754e41aadaf4a8ea" providerId="LiveId" clId="{6970D417-8251-49E3-B758-7BDEA698CBDF}" dt="2020-06-15T16:59:16.110" v="7192" actId="47"/>
        <pc:sldMkLst>
          <pc:docMk/>
          <pc:sldMk cId="0" sldId="313"/>
        </pc:sldMkLst>
      </pc:sldChg>
      <pc:sldChg chg="del">
        <pc:chgData name="Federico Cluni" userId="754e41aadaf4a8ea" providerId="LiveId" clId="{6970D417-8251-49E3-B758-7BDEA698CBDF}" dt="2020-06-15T16:59:09.124" v="7180" actId="47"/>
        <pc:sldMkLst>
          <pc:docMk/>
          <pc:sldMk cId="0" sldId="314"/>
        </pc:sldMkLst>
      </pc:sldChg>
      <pc:sldChg chg="addSp delSp modSp add mod">
        <pc:chgData name="Federico Cluni" userId="754e41aadaf4a8ea" providerId="LiveId" clId="{6970D417-8251-49E3-B758-7BDEA698CBDF}" dt="2020-06-16T07:03:35.895" v="7473" actId="1076"/>
        <pc:sldMkLst>
          <pc:docMk/>
          <pc:sldMk cId="3826106657" sldId="315"/>
        </pc:sldMkLst>
        <pc:spChg chg="add mod">
          <ac:chgData name="Federico Cluni" userId="754e41aadaf4a8ea" providerId="LiveId" clId="{6970D417-8251-49E3-B758-7BDEA698CBDF}" dt="2020-06-16T07:02:58.493" v="7470" actId="1076"/>
          <ac:spMkLst>
            <pc:docMk/>
            <pc:sldMk cId="3826106657" sldId="315"/>
            <ac:spMk id="6" creationId="{770C6121-972A-4B0D-AC8D-97069A0AC8B8}"/>
          </ac:spMkLst>
        </pc:spChg>
        <pc:spChg chg="mod">
          <ac:chgData name="Federico Cluni" userId="754e41aadaf4a8ea" providerId="LiveId" clId="{6970D417-8251-49E3-B758-7BDEA698CBDF}" dt="2020-06-16T07:03:30.503" v="7472" actId="313"/>
          <ac:spMkLst>
            <pc:docMk/>
            <pc:sldMk cId="3826106657" sldId="315"/>
            <ac:spMk id="9219" creationId="{A1FC0DEA-BB6C-4FD0-B78C-22B86F753767}"/>
          </ac:spMkLst>
        </pc:spChg>
        <pc:picChg chg="add del mod">
          <ac:chgData name="Federico Cluni" userId="754e41aadaf4a8ea" providerId="LiveId" clId="{6970D417-8251-49E3-B758-7BDEA698CBDF}" dt="2020-06-16T07:00:52.196" v="7415" actId="478"/>
          <ac:picMkLst>
            <pc:docMk/>
            <pc:sldMk cId="3826106657" sldId="315"/>
            <ac:picMk id="3" creationId="{A9D43D73-F061-4B79-A852-E83FF9466FBB}"/>
          </ac:picMkLst>
        </pc:picChg>
        <pc:picChg chg="add mod">
          <ac:chgData name="Federico Cluni" userId="754e41aadaf4a8ea" providerId="LiveId" clId="{6970D417-8251-49E3-B758-7BDEA698CBDF}" dt="2020-06-16T07:03:35.895" v="7473" actId="1076"/>
          <ac:picMkLst>
            <pc:docMk/>
            <pc:sldMk cId="3826106657" sldId="315"/>
            <ac:picMk id="4" creationId="{07ABB67C-8F0F-45ED-8D51-652EF1390A65}"/>
          </ac:picMkLst>
        </pc:picChg>
      </pc:sldChg>
      <pc:sldChg chg="delSp modSp add mod">
        <pc:chgData name="Federico Cluni" userId="754e41aadaf4a8ea" providerId="LiveId" clId="{6970D417-8251-49E3-B758-7BDEA698CBDF}" dt="2020-06-15T15:39:01.110" v="4084" actId="2711"/>
        <pc:sldMkLst>
          <pc:docMk/>
          <pc:sldMk cId="2150309443" sldId="316"/>
        </pc:sldMkLst>
        <pc:spChg chg="mod">
          <ac:chgData name="Federico Cluni" userId="754e41aadaf4a8ea" providerId="LiveId" clId="{6970D417-8251-49E3-B758-7BDEA698CBDF}" dt="2020-06-15T15:39:01.110" v="4084" actId="2711"/>
          <ac:spMkLst>
            <pc:docMk/>
            <pc:sldMk cId="2150309443" sldId="316"/>
            <ac:spMk id="20483" creationId="{B7035848-63B3-4B52-8846-AECB97BA8E4E}"/>
          </ac:spMkLst>
        </pc:spChg>
        <pc:spChg chg="del mod">
          <ac:chgData name="Federico Cluni" userId="754e41aadaf4a8ea" providerId="LiveId" clId="{6970D417-8251-49E3-B758-7BDEA698CBDF}" dt="2020-06-15T15:38:34.456" v="4069" actId="478"/>
          <ac:spMkLst>
            <pc:docMk/>
            <pc:sldMk cId="2150309443" sldId="316"/>
            <ac:spMk id="20484" creationId="{FF4DB5BD-A5A2-4D0B-BF45-40519D2A0129}"/>
          </ac:spMkLst>
        </pc:spChg>
      </pc:sldChg>
      <pc:sldChg chg="delSp modSp add del mod">
        <pc:chgData name="Federico Cluni" userId="754e41aadaf4a8ea" providerId="LiveId" clId="{6970D417-8251-49E3-B758-7BDEA698CBDF}" dt="2020-06-15T16:14:51.971" v="5336" actId="47"/>
        <pc:sldMkLst>
          <pc:docMk/>
          <pc:sldMk cId="1597407174" sldId="317"/>
        </pc:sldMkLst>
        <pc:spChg chg="mod">
          <ac:chgData name="Federico Cluni" userId="754e41aadaf4a8ea" providerId="LiveId" clId="{6970D417-8251-49E3-B758-7BDEA698CBDF}" dt="2020-06-15T16:14:29.280" v="5328" actId="207"/>
          <ac:spMkLst>
            <pc:docMk/>
            <pc:sldMk cId="1597407174" sldId="317"/>
            <ac:spMk id="16387" creationId="{5BBE23F3-BDC5-400E-A3FC-ABF0FFCAE73D}"/>
          </ac:spMkLst>
        </pc:spChg>
        <pc:spChg chg="del">
          <ac:chgData name="Federico Cluni" userId="754e41aadaf4a8ea" providerId="LiveId" clId="{6970D417-8251-49E3-B758-7BDEA698CBDF}" dt="2020-06-15T16:14:00.455" v="5325" actId="478"/>
          <ac:spMkLst>
            <pc:docMk/>
            <pc:sldMk cId="1597407174" sldId="317"/>
            <ac:spMk id="16389" creationId="{64678E45-6A36-4214-A89D-5C47F6DDB841}"/>
          </ac:spMkLst>
        </pc:spChg>
        <pc:spChg chg="del">
          <ac:chgData name="Federico Cluni" userId="754e41aadaf4a8ea" providerId="LiveId" clId="{6970D417-8251-49E3-B758-7BDEA698CBDF}" dt="2020-06-15T16:13:58.775" v="5324" actId="478"/>
          <ac:spMkLst>
            <pc:docMk/>
            <pc:sldMk cId="1597407174" sldId="317"/>
            <ac:spMk id="16391" creationId="{B241D821-531C-41EB-B44D-EDAC9DC14BA6}"/>
          </ac:spMkLst>
        </pc:spChg>
      </pc:sldChg>
    </pc:docChg>
  </pc:docChgLst>
  <pc:docChgLst>
    <pc:chgData name="Federico Cluni" userId="754e41aadaf4a8ea" providerId="LiveId" clId="{3C2A4BE2-CF98-44E4-90F2-E94C284B8C00}"/>
    <pc:docChg chg="undo custSel addSld delSld modSld sldOrd">
      <pc:chgData name="Federico Cluni" userId="754e41aadaf4a8ea" providerId="LiveId" clId="{3C2A4BE2-CF98-44E4-90F2-E94C284B8C00}" dt="2020-06-18T10:50:07.739" v="8699" actId="6549"/>
      <pc:docMkLst>
        <pc:docMk/>
      </pc:docMkLst>
      <pc:sldChg chg="modSp mod">
        <pc:chgData name="Federico Cluni" userId="754e41aadaf4a8ea" providerId="LiveId" clId="{3C2A4BE2-CF98-44E4-90F2-E94C284B8C00}" dt="2020-06-17T08:17:41.216" v="3" actId="20577"/>
        <pc:sldMkLst>
          <pc:docMk/>
          <pc:sldMk cId="0" sldId="256"/>
        </pc:sldMkLst>
        <pc:spChg chg="mod">
          <ac:chgData name="Federico Cluni" userId="754e41aadaf4a8ea" providerId="LiveId" clId="{3C2A4BE2-CF98-44E4-90F2-E94C284B8C00}" dt="2020-06-17T08:17:41.216" v="3" actId="20577"/>
          <ac:spMkLst>
            <pc:docMk/>
            <pc:sldMk cId="0" sldId="256"/>
            <ac:spMk id="2055" creationId="{4CD9053A-D1BE-4AA5-A65E-5DD053F0E150}"/>
          </ac:spMkLst>
        </pc:spChg>
      </pc:sldChg>
      <pc:sldChg chg="del">
        <pc:chgData name="Federico Cluni" userId="754e41aadaf4a8ea" providerId="LiveId" clId="{3C2A4BE2-CF98-44E4-90F2-E94C284B8C00}" dt="2020-06-17T08:17:57.251" v="4" actId="47"/>
        <pc:sldMkLst>
          <pc:docMk/>
          <pc:sldMk cId="0" sldId="257"/>
        </pc:sldMkLst>
      </pc:sldChg>
      <pc:sldChg chg="del">
        <pc:chgData name="Federico Cluni" userId="754e41aadaf4a8ea" providerId="LiveId" clId="{3C2A4BE2-CF98-44E4-90F2-E94C284B8C00}" dt="2020-06-17T08:17:57.251" v="4" actId="47"/>
        <pc:sldMkLst>
          <pc:docMk/>
          <pc:sldMk cId="0" sldId="259"/>
        </pc:sldMkLst>
      </pc:sldChg>
      <pc:sldChg chg="del">
        <pc:chgData name="Federico Cluni" userId="754e41aadaf4a8ea" providerId="LiveId" clId="{3C2A4BE2-CF98-44E4-90F2-E94C284B8C00}" dt="2020-06-17T08:17:57.251" v="4" actId="47"/>
        <pc:sldMkLst>
          <pc:docMk/>
          <pc:sldMk cId="0" sldId="260"/>
        </pc:sldMkLst>
      </pc:sldChg>
      <pc:sldChg chg="del">
        <pc:chgData name="Federico Cluni" userId="754e41aadaf4a8ea" providerId="LiveId" clId="{3C2A4BE2-CF98-44E4-90F2-E94C284B8C00}" dt="2020-06-17T08:17:57.251" v="4" actId="47"/>
        <pc:sldMkLst>
          <pc:docMk/>
          <pc:sldMk cId="0" sldId="261"/>
        </pc:sldMkLst>
      </pc:sldChg>
      <pc:sldChg chg="del">
        <pc:chgData name="Federico Cluni" userId="754e41aadaf4a8ea" providerId="LiveId" clId="{3C2A4BE2-CF98-44E4-90F2-E94C284B8C00}" dt="2020-06-17T08:17:57.251" v="4" actId="47"/>
        <pc:sldMkLst>
          <pc:docMk/>
          <pc:sldMk cId="0" sldId="262"/>
        </pc:sldMkLst>
      </pc:sldChg>
      <pc:sldChg chg="del">
        <pc:chgData name="Federico Cluni" userId="754e41aadaf4a8ea" providerId="LiveId" clId="{3C2A4BE2-CF98-44E4-90F2-E94C284B8C00}" dt="2020-06-17T08:17:57.251" v="4" actId="47"/>
        <pc:sldMkLst>
          <pc:docMk/>
          <pc:sldMk cId="0" sldId="263"/>
        </pc:sldMkLst>
      </pc:sldChg>
      <pc:sldChg chg="del">
        <pc:chgData name="Federico Cluni" userId="754e41aadaf4a8ea" providerId="LiveId" clId="{3C2A4BE2-CF98-44E4-90F2-E94C284B8C00}" dt="2020-06-17T08:17:57.251" v="4" actId="47"/>
        <pc:sldMkLst>
          <pc:docMk/>
          <pc:sldMk cId="0" sldId="264"/>
        </pc:sldMkLst>
      </pc:sldChg>
      <pc:sldChg chg="del">
        <pc:chgData name="Federico Cluni" userId="754e41aadaf4a8ea" providerId="LiveId" clId="{3C2A4BE2-CF98-44E4-90F2-E94C284B8C00}" dt="2020-06-17T08:17:57.251" v="4" actId="47"/>
        <pc:sldMkLst>
          <pc:docMk/>
          <pc:sldMk cId="0" sldId="265"/>
        </pc:sldMkLst>
      </pc:sldChg>
      <pc:sldChg chg="del">
        <pc:chgData name="Federico Cluni" userId="754e41aadaf4a8ea" providerId="LiveId" clId="{3C2A4BE2-CF98-44E4-90F2-E94C284B8C00}" dt="2020-06-17T08:17:57.251" v="4" actId="47"/>
        <pc:sldMkLst>
          <pc:docMk/>
          <pc:sldMk cId="0" sldId="266"/>
        </pc:sldMkLst>
      </pc:sldChg>
      <pc:sldChg chg="del">
        <pc:chgData name="Federico Cluni" userId="754e41aadaf4a8ea" providerId="LiveId" clId="{3C2A4BE2-CF98-44E4-90F2-E94C284B8C00}" dt="2020-06-17T08:17:57.251" v="4" actId="47"/>
        <pc:sldMkLst>
          <pc:docMk/>
          <pc:sldMk cId="0" sldId="267"/>
        </pc:sldMkLst>
      </pc:sldChg>
      <pc:sldChg chg="modSp mod">
        <pc:chgData name="Federico Cluni" userId="754e41aadaf4a8ea" providerId="LiveId" clId="{3C2A4BE2-CF98-44E4-90F2-E94C284B8C00}" dt="2020-06-18T07:23:48.662" v="8681" actId="20577"/>
        <pc:sldMkLst>
          <pc:docMk/>
          <pc:sldMk cId="0" sldId="268"/>
        </pc:sldMkLst>
        <pc:spChg chg="mod">
          <ac:chgData name="Federico Cluni" userId="754e41aadaf4a8ea" providerId="LiveId" clId="{3C2A4BE2-CF98-44E4-90F2-E94C284B8C00}" dt="2020-06-18T07:23:48.662" v="8681" actId="20577"/>
          <ac:spMkLst>
            <pc:docMk/>
            <pc:sldMk cId="0" sldId="268"/>
            <ac:spMk id="6" creationId="{9ED8ABB6-AF0A-42A5-AF65-767AB5F93706}"/>
          </ac:spMkLst>
        </pc:spChg>
        <pc:spChg chg="mod">
          <ac:chgData name="Federico Cluni" userId="754e41aadaf4a8ea" providerId="LiveId" clId="{3C2A4BE2-CF98-44E4-90F2-E94C284B8C00}" dt="2020-06-18T07:13:24.918" v="8680" actId="20577"/>
          <ac:spMkLst>
            <pc:docMk/>
            <pc:sldMk cId="0" sldId="268"/>
            <ac:spMk id="22531" creationId="{39233DBB-C68A-4241-91EF-A18A43DA6EC6}"/>
          </ac:spMkLst>
        </pc:spChg>
      </pc:sldChg>
      <pc:sldChg chg="modSp mod">
        <pc:chgData name="Federico Cluni" userId="754e41aadaf4a8ea" providerId="LiveId" clId="{3C2A4BE2-CF98-44E4-90F2-E94C284B8C00}" dt="2020-06-18T05:58:44.941" v="8324" actId="20577"/>
        <pc:sldMkLst>
          <pc:docMk/>
          <pc:sldMk cId="0" sldId="270"/>
        </pc:sldMkLst>
        <pc:spChg chg="mod">
          <ac:chgData name="Federico Cluni" userId="754e41aadaf4a8ea" providerId="LiveId" clId="{3C2A4BE2-CF98-44E4-90F2-E94C284B8C00}" dt="2020-06-18T05:58:44.941" v="8324" actId="20577"/>
          <ac:spMkLst>
            <pc:docMk/>
            <pc:sldMk cId="0" sldId="270"/>
            <ac:spMk id="24579" creationId="{DD94CCC3-7426-4499-B892-AD65FF7F07AA}"/>
          </ac:spMkLst>
        </pc:spChg>
      </pc:sldChg>
      <pc:sldChg chg="modSp mod">
        <pc:chgData name="Federico Cluni" userId="754e41aadaf4a8ea" providerId="LiveId" clId="{3C2A4BE2-CF98-44E4-90F2-E94C284B8C00}" dt="2020-06-18T06:00:35.740" v="8380" actId="2711"/>
        <pc:sldMkLst>
          <pc:docMk/>
          <pc:sldMk cId="0" sldId="271"/>
        </pc:sldMkLst>
        <pc:spChg chg="mod">
          <ac:chgData name="Federico Cluni" userId="754e41aadaf4a8ea" providerId="LiveId" clId="{3C2A4BE2-CF98-44E4-90F2-E94C284B8C00}" dt="2020-06-18T06:00:35.740" v="8380" actId="2711"/>
          <ac:spMkLst>
            <pc:docMk/>
            <pc:sldMk cId="0" sldId="271"/>
            <ac:spMk id="25603" creationId="{B2C9E3EA-DEFD-4712-83C3-493195BA3A4D}"/>
          </ac:spMkLst>
        </pc:spChg>
      </pc:sldChg>
      <pc:sldChg chg="modSp mod">
        <pc:chgData name="Federico Cluni" userId="754e41aadaf4a8ea" providerId="LiveId" clId="{3C2A4BE2-CF98-44E4-90F2-E94C284B8C00}" dt="2020-06-18T07:40:32.511" v="8682" actId="20577"/>
        <pc:sldMkLst>
          <pc:docMk/>
          <pc:sldMk cId="0" sldId="272"/>
        </pc:sldMkLst>
        <pc:spChg chg="mod">
          <ac:chgData name="Federico Cluni" userId="754e41aadaf4a8ea" providerId="LiveId" clId="{3C2A4BE2-CF98-44E4-90F2-E94C284B8C00}" dt="2020-06-18T07:40:32.511" v="8682" actId="20577"/>
          <ac:spMkLst>
            <pc:docMk/>
            <pc:sldMk cId="0" sldId="272"/>
            <ac:spMk id="26627" creationId="{5761D948-F146-4B33-992A-6B2BADFA563B}"/>
          </ac:spMkLst>
        </pc:spChg>
      </pc:sldChg>
      <pc:sldChg chg="modSp mod">
        <pc:chgData name="Federico Cluni" userId="754e41aadaf4a8ea" providerId="LiveId" clId="{3C2A4BE2-CF98-44E4-90F2-E94C284B8C00}" dt="2020-06-17T08:25:43.903" v="109" actId="20577"/>
        <pc:sldMkLst>
          <pc:docMk/>
          <pc:sldMk cId="0" sldId="273"/>
        </pc:sldMkLst>
        <pc:spChg chg="mod">
          <ac:chgData name="Federico Cluni" userId="754e41aadaf4a8ea" providerId="LiveId" clId="{3C2A4BE2-CF98-44E4-90F2-E94C284B8C00}" dt="2020-06-17T08:25:43.903" v="109" actId="20577"/>
          <ac:spMkLst>
            <pc:docMk/>
            <pc:sldMk cId="0" sldId="273"/>
            <ac:spMk id="27651" creationId="{37EC68AB-75F9-47B4-B985-79310AF55960}"/>
          </ac:spMkLst>
        </pc:spChg>
      </pc:sldChg>
      <pc:sldChg chg="modSp mod">
        <pc:chgData name="Federico Cluni" userId="754e41aadaf4a8ea" providerId="LiveId" clId="{3C2A4BE2-CF98-44E4-90F2-E94C284B8C00}" dt="2020-06-18T06:04:49.453" v="8381" actId="20577"/>
        <pc:sldMkLst>
          <pc:docMk/>
          <pc:sldMk cId="0" sldId="275"/>
        </pc:sldMkLst>
        <pc:spChg chg="mod">
          <ac:chgData name="Federico Cluni" userId="754e41aadaf4a8ea" providerId="LiveId" clId="{3C2A4BE2-CF98-44E4-90F2-E94C284B8C00}" dt="2020-06-18T06:04:49.453" v="8381" actId="20577"/>
          <ac:spMkLst>
            <pc:docMk/>
            <pc:sldMk cId="0" sldId="275"/>
            <ac:spMk id="4" creationId="{4C43C1B0-F2BD-44A8-9345-753B7206AD3B}"/>
          </ac:spMkLst>
        </pc:spChg>
      </pc:sldChg>
      <pc:sldChg chg="modSp mod">
        <pc:chgData name="Federico Cluni" userId="754e41aadaf4a8ea" providerId="LiveId" clId="{3C2A4BE2-CF98-44E4-90F2-E94C284B8C00}" dt="2020-06-18T06:06:22.437" v="8427" actId="14100"/>
        <pc:sldMkLst>
          <pc:docMk/>
          <pc:sldMk cId="0" sldId="276"/>
        </pc:sldMkLst>
        <pc:spChg chg="mod">
          <ac:chgData name="Federico Cluni" userId="754e41aadaf4a8ea" providerId="LiveId" clId="{3C2A4BE2-CF98-44E4-90F2-E94C284B8C00}" dt="2020-06-18T06:06:22.437" v="8427" actId="14100"/>
          <ac:spMkLst>
            <pc:docMk/>
            <pc:sldMk cId="0" sldId="276"/>
            <ac:spMk id="30723" creationId="{9A82AA15-C861-429E-9AE3-B204135A0812}"/>
          </ac:spMkLst>
        </pc:spChg>
      </pc:sldChg>
      <pc:sldChg chg="modSp mod">
        <pc:chgData name="Federico Cluni" userId="754e41aadaf4a8ea" providerId="LiveId" clId="{3C2A4BE2-CF98-44E4-90F2-E94C284B8C00}" dt="2020-06-17T08:29:09.134" v="110" actId="313"/>
        <pc:sldMkLst>
          <pc:docMk/>
          <pc:sldMk cId="0" sldId="279"/>
        </pc:sldMkLst>
        <pc:spChg chg="mod">
          <ac:chgData name="Federico Cluni" userId="754e41aadaf4a8ea" providerId="LiveId" clId="{3C2A4BE2-CF98-44E4-90F2-E94C284B8C00}" dt="2020-06-17T08:29:09.134" v="110" actId="313"/>
          <ac:spMkLst>
            <pc:docMk/>
            <pc:sldMk cId="0" sldId="279"/>
            <ac:spMk id="33795" creationId="{683B5865-B015-4177-B9F1-1E95303FD325}"/>
          </ac:spMkLst>
        </pc:spChg>
      </pc:sldChg>
      <pc:sldChg chg="modSp add mod">
        <pc:chgData name="Federico Cluni" userId="754e41aadaf4a8ea" providerId="LiveId" clId="{3C2A4BE2-CF98-44E4-90F2-E94C284B8C00}" dt="2020-06-17T14:32:50.246" v="7876" actId="207"/>
        <pc:sldMkLst>
          <pc:docMk/>
          <pc:sldMk cId="0" sldId="281"/>
        </pc:sldMkLst>
        <pc:spChg chg="mod">
          <ac:chgData name="Federico Cluni" userId="754e41aadaf4a8ea" providerId="LiveId" clId="{3C2A4BE2-CF98-44E4-90F2-E94C284B8C00}" dt="2020-06-17T08:30:45.664" v="125" actId="207"/>
          <ac:spMkLst>
            <pc:docMk/>
            <pc:sldMk cId="0" sldId="281"/>
            <ac:spMk id="37890" creationId="{361B014D-6404-45B2-87C0-5ADB2F5F362F}"/>
          </ac:spMkLst>
        </pc:spChg>
        <pc:spChg chg="mod">
          <ac:chgData name="Federico Cluni" userId="754e41aadaf4a8ea" providerId="LiveId" clId="{3C2A4BE2-CF98-44E4-90F2-E94C284B8C00}" dt="2020-06-17T14:32:50.246" v="7876" actId="207"/>
          <ac:spMkLst>
            <pc:docMk/>
            <pc:sldMk cId="0" sldId="281"/>
            <ac:spMk id="37891" creationId="{000745D8-C5E9-47F7-A2F4-49642B1D77DE}"/>
          </ac:spMkLst>
        </pc:spChg>
      </pc:sldChg>
      <pc:sldChg chg="addSp delSp modSp add mod">
        <pc:chgData name="Federico Cluni" userId="754e41aadaf4a8ea" providerId="LiveId" clId="{3C2A4BE2-CF98-44E4-90F2-E94C284B8C00}" dt="2020-06-17T14:32:54.381" v="7877" actId="207"/>
        <pc:sldMkLst>
          <pc:docMk/>
          <pc:sldMk cId="0" sldId="282"/>
        </pc:sldMkLst>
        <pc:spChg chg="add mod">
          <ac:chgData name="Federico Cluni" userId="754e41aadaf4a8ea" providerId="LiveId" clId="{3C2A4BE2-CF98-44E4-90F2-E94C284B8C00}" dt="2020-06-17T10:07:12.623" v="3057"/>
          <ac:spMkLst>
            <pc:docMk/>
            <pc:sldMk cId="0" sldId="282"/>
            <ac:spMk id="4" creationId="{8B10E11A-5085-4E09-9E02-586329CB7D40}"/>
          </ac:spMkLst>
        </pc:spChg>
        <pc:spChg chg="del">
          <ac:chgData name="Federico Cluni" userId="754e41aadaf4a8ea" providerId="LiveId" clId="{3C2A4BE2-CF98-44E4-90F2-E94C284B8C00}" dt="2020-06-17T10:07:12.172" v="3056" actId="478"/>
          <ac:spMkLst>
            <pc:docMk/>
            <pc:sldMk cId="0" sldId="282"/>
            <ac:spMk id="38914" creationId="{B2098D0A-E631-41AC-89B6-99245EC64DFF}"/>
          </ac:spMkLst>
        </pc:spChg>
        <pc:spChg chg="mod">
          <ac:chgData name="Federico Cluni" userId="754e41aadaf4a8ea" providerId="LiveId" clId="{3C2A4BE2-CF98-44E4-90F2-E94C284B8C00}" dt="2020-06-17T14:32:54.381" v="7877" actId="207"/>
          <ac:spMkLst>
            <pc:docMk/>
            <pc:sldMk cId="0" sldId="282"/>
            <ac:spMk id="38915" creationId="{872DC20D-507F-4FDF-B4F6-8E8B40D18543}"/>
          </ac:spMkLst>
        </pc:spChg>
      </pc:sldChg>
      <pc:sldChg chg="addSp delSp modSp add mod">
        <pc:chgData name="Federico Cluni" userId="754e41aadaf4a8ea" providerId="LiveId" clId="{3C2A4BE2-CF98-44E4-90F2-E94C284B8C00}" dt="2020-06-17T14:32:58.173" v="7878" actId="207"/>
        <pc:sldMkLst>
          <pc:docMk/>
          <pc:sldMk cId="0" sldId="283"/>
        </pc:sldMkLst>
        <pc:spChg chg="add mod">
          <ac:chgData name="Federico Cluni" userId="754e41aadaf4a8ea" providerId="LiveId" clId="{3C2A4BE2-CF98-44E4-90F2-E94C284B8C00}" dt="2020-06-17T10:07:25.382" v="3063"/>
          <ac:spMkLst>
            <pc:docMk/>
            <pc:sldMk cId="0" sldId="283"/>
            <ac:spMk id="7" creationId="{25BD1288-BA25-421E-8654-EABDC76BF9A7}"/>
          </ac:spMkLst>
        </pc:spChg>
        <pc:spChg chg="del">
          <ac:chgData name="Federico Cluni" userId="754e41aadaf4a8ea" providerId="LiveId" clId="{3C2A4BE2-CF98-44E4-90F2-E94C284B8C00}" dt="2020-06-17T10:07:24.954" v="3062" actId="478"/>
          <ac:spMkLst>
            <pc:docMk/>
            <pc:sldMk cId="0" sldId="283"/>
            <ac:spMk id="40962" creationId="{811E4A55-6845-4659-A1C7-28A7B5464917}"/>
          </ac:spMkLst>
        </pc:spChg>
        <pc:spChg chg="mod">
          <ac:chgData name="Federico Cluni" userId="754e41aadaf4a8ea" providerId="LiveId" clId="{3C2A4BE2-CF98-44E4-90F2-E94C284B8C00}" dt="2020-06-17T14:32:58.173" v="7878" actId="207"/>
          <ac:spMkLst>
            <pc:docMk/>
            <pc:sldMk cId="0" sldId="283"/>
            <ac:spMk id="40963" creationId="{4D1415C6-EE30-4B14-81F0-9275AE6BF351}"/>
          </ac:spMkLst>
        </pc:spChg>
        <pc:spChg chg="mod">
          <ac:chgData name="Federico Cluni" userId="754e41aadaf4a8ea" providerId="LiveId" clId="{3C2A4BE2-CF98-44E4-90F2-E94C284B8C00}" dt="2020-06-17T09:32:50.783" v="1356" actId="20577"/>
          <ac:spMkLst>
            <pc:docMk/>
            <pc:sldMk cId="0" sldId="283"/>
            <ac:spMk id="40964" creationId="{87FCD6AC-C812-4972-B2A3-DE697E0EEC59}"/>
          </ac:spMkLst>
        </pc:spChg>
      </pc:sldChg>
      <pc:sldChg chg="addSp delSp modSp add mod">
        <pc:chgData name="Federico Cluni" userId="754e41aadaf4a8ea" providerId="LiveId" clId="{3C2A4BE2-CF98-44E4-90F2-E94C284B8C00}" dt="2020-06-17T14:33:02.965" v="7879" actId="207"/>
        <pc:sldMkLst>
          <pc:docMk/>
          <pc:sldMk cId="0" sldId="284"/>
        </pc:sldMkLst>
        <pc:spChg chg="add mod">
          <ac:chgData name="Federico Cluni" userId="754e41aadaf4a8ea" providerId="LiveId" clId="{3C2A4BE2-CF98-44E4-90F2-E94C284B8C00}" dt="2020-06-17T10:07:29.343" v="3065"/>
          <ac:spMkLst>
            <pc:docMk/>
            <pc:sldMk cId="0" sldId="284"/>
            <ac:spMk id="4" creationId="{795CD148-7238-454B-8063-A4BBF5D51DC5}"/>
          </ac:spMkLst>
        </pc:spChg>
        <pc:spChg chg="del">
          <ac:chgData name="Federico Cluni" userId="754e41aadaf4a8ea" providerId="LiveId" clId="{3C2A4BE2-CF98-44E4-90F2-E94C284B8C00}" dt="2020-06-17T10:07:28.976" v="3064" actId="478"/>
          <ac:spMkLst>
            <pc:docMk/>
            <pc:sldMk cId="0" sldId="284"/>
            <ac:spMk id="41986" creationId="{1F6CB3A0-6E2C-4874-9A5D-05CEA9D5EB39}"/>
          </ac:spMkLst>
        </pc:spChg>
        <pc:spChg chg="mod">
          <ac:chgData name="Federico Cluni" userId="754e41aadaf4a8ea" providerId="LiveId" clId="{3C2A4BE2-CF98-44E4-90F2-E94C284B8C00}" dt="2020-06-17T14:33:02.965" v="7879" actId="207"/>
          <ac:spMkLst>
            <pc:docMk/>
            <pc:sldMk cId="0" sldId="284"/>
            <ac:spMk id="41987" creationId="{4634B66A-46C2-4F21-ADEE-51244DF0455B}"/>
          </ac:spMkLst>
        </pc:spChg>
      </pc:sldChg>
      <pc:sldChg chg="addSp delSp modSp add mod">
        <pc:chgData name="Federico Cluni" userId="754e41aadaf4a8ea" providerId="LiveId" clId="{3C2A4BE2-CF98-44E4-90F2-E94C284B8C00}" dt="2020-06-17T14:33:07.333" v="7880" actId="207"/>
        <pc:sldMkLst>
          <pc:docMk/>
          <pc:sldMk cId="0" sldId="285"/>
        </pc:sldMkLst>
        <pc:spChg chg="add mod">
          <ac:chgData name="Federico Cluni" userId="754e41aadaf4a8ea" providerId="LiveId" clId="{3C2A4BE2-CF98-44E4-90F2-E94C284B8C00}" dt="2020-06-17T10:07:33.164" v="3067"/>
          <ac:spMkLst>
            <pc:docMk/>
            <pc:sldMk cId="0" sldId="285"/>
            <ac:spMk id="4" creationId="{46764DC0-F17D-4768-AF9D-089CABE21A1B}"/>
          </ac:spMkLst>
        </pc:spChg>
        <pc:spChg chg="del">
          <ac:chgData name="Federico Cluni" userId="754e41aadaf4a8ea" providerId="LiveId" clId="{3C2A4BE2-CF98-44E4-90F2-E94C284B8C00}" dt="2020-06-17T10:07:32.816" v="3066" actId="478"/>
          <ac:spMkLst>
            <pc:docMk/>
            <pc:sldMk cId="0" sldId="285"/>
            <ac:spMk id="43010" creationId="{7F8497D9-1CA1-4D05-8703-20F38AE10678}"/>
          </ac:spMkLst>
        </pc:spChg>
        <pc:spChg chg="mod">
          <ac:chgData name="Federico Cluni" userId="754e41aadaf4a8ea" providerId="LiveId" clId="{3C2A4BE2-CF98-44E4-90F2-E94C284B8C00}" dt="2020-06-17T14:33:07.333" v="7880" actId="207"/>
          <ac:spMkLst>
            <pc:docMk/>
            <pc:sldMk cId="0" sldId="285"/>
            <ac:spMk id="43011" creationId="{530215A9-4BDE-4CBC-936D-2138A6982815}"/>
          </ac:spMkLst>
        </pc:spChg>
      </pc:sldChg>
      <pc:sldChg chg="addSp delSp modSp add mod">
        <pc:chgData name="Federico Cluni" userId="754e41aadaf4a8ea" providerId="LiveId" clId="{3C2A4BE2-CF98-44E4-90F2-E94C284B8C00}" dt="2020-06-17T14:33:35.326" v="7884" actId="207"/>
        <pc:sldMkLst>
          <pc:docMk/>
          <pc:sldMk cId="0" sldId="286"/>
        </pc:sldMkLst>
        <pc:spChg chg="add mod">
          <ac:chgData name="Federico Cluni" userId="754e41aadaf4a8ea" providerId="LiveId" clId="{3C2A4BE2-CF98-44E4-90F2-E94C284B8C00}" dt="2020-06-17T10:07:41.219" v="3071"/>
          <ac:spMkLst>
            <pc:docMk/>
            <pc:sldMk cId="0" sldId="286"/>
            <ac:spMk id="5" creationId="{263DEA10-79FC-470D-8215-2C8A5F2D7BEE}"/>
          </ac:spMkLst>
        </pc:spChg>
        <pc:spChg chg="del">
          <ac:chgData name="Federico Cluni" userId="754e41aadaf4a8ea" providerId="LiveId" clId="{3C2A4BE2-CF98-44E4-90F2-E94C284B8C00}" dt="2020-06-17T10:07:40.880" v="3070" actId="478"/>
          <ac:spMkLst>
            <pc:docMk/>
            <pc:sldMk cId="0" sldId="286"/>
            <ac:spMk id="45058" creationId="{EAD2260B-A0A2-4F26-9A2D-FA17EDEBB891}"/>
          </ac:spMkLst>
        </pc:spChg>
        <pc:spChg chg="mod">
          <ac:chgData name="Federico Cluni" userId="754e41aadaf4a8ea" providerId="LiveId" clId="{3C2A4BE2-CF98-44E4-90F2-E94C284B8C00}" dt="2020-06-17T14:33:35.326" v="7884" actId="207"/>
          <ac:spMkLst>
            <pc:docMk/>
            <pc:sldMk cId="0" sldId="286"/>
            <ac:spMk id="45059" creationId="{B29CAD21-7F16-443A-A012-B74A76C5BF5B}"/>
          </ac:spMkLst>
        </pc:spChg>
        <pc:spChg chg="mod">
          <ac:chgData name="Federico Cluni" userId="754e41aadaf4a8ea" providerId="LiveId" clId="{3C2A4BE2-CF98-44E4-90F2-E94C284B8C00}" dt="2020-06-17T09:45:17.540" v="1916" actId="20577"/>
          <ac:spMkLst>
            <pc:docMk/>
            <pc:sldMk cId="0" sldId="286"/>
            <ac:spMk id="45060" creationId="{EFE68B92-8428-485F-A609-20719AEEBA69}"/>
          </ac:spMkLst>
        </pc:spChg>
      </pc:sldChg>
      <pc:sldChg chg="addSp delSp modSp add del mod">
        <pc:chgData name="Federico Cluni" userId="754e41aadaf4a8ea" providerId="LiveId" clId="{3C2A4BE2-CF98-44E4-90F2-E94C284B8C00}" dt="2020-06-18T06:54:08.878" v="8679" actId="114"/>
        <pc:sldMkLst>
          <pc:docMk/>
          <pc:sldMk cId="3286911153" sldId="287"/>
        </pc:sldMkLst>
        <pc:spChg chg="add mod">
          <ac:chgData name="Federico Cluni" userId="754e41aadaf4a8ea" providerId="LiveId" clId="{3C2A4BE2-CF98-44E4-90F2-E94C284B8C00}" dt="2020-06-17T13:54:53.568" v="6343" actId="20577"/>
          <ac:spMkLst>
            <pc:docMk/>
            <pc:sldMk cId="3286911153" sldId="287"/>
            <ac:spMk id="5" creationId="{23A50B28-D705-411B-84F8-14538B50D1C4}"/>
          </ac:spMkLst>
        </pc:spChg>
        <pc:spChg chg="del">
          <ac:chgData name="Federico Cluni" userId="754e41aadaf4a8ea" providerId="LiveId" clId="{3C2A4BE2-CF98-44E4-90F2-E94C284B8C00}" dt="2020-06-17T13:54:38.059" v="6320" actId="478"/>
          <ac:spMkLst>
            <pc:docMk/>
            <pc:sldMk cId="3286911153" sldId="287"/>
            <ac:spMk id="49154" creationId="{A9CFA50B-E77B-43A6-A368-625B09739D2E}"/>
          </ac:spMkLst>
        </pc:spChg>
        <pc:spChg chg="mod">
          <ac:chgData name="Federico Cluni" userId="754e41aadaf4a8ea" providerId="LiveId" clId="{3C2A4BE2-CF98-44E4-90F2-E94C284B8C00}" dt="2020-06-17T10:14:28.622" v="3148" actId="20577"/>
          <ac:spMkLst>
            <pc:docMk/>
            <pc:sldMk cId="3286911153" sldId="287"/>
            <ac:spMk id="49155" creationId="{D354007A-39EA-443A-8E64-150723E95206}"/>
          </ac:spMkLst>
        </pc:spChg>
        <pc:spChg chg="mod">
          <ac:chgData name="Federico Cluni" userId="754e41aadaf4a8ea" providerId="LiveId" clId="{3C2A4BE2-CF98-44E4-90F2-E94C284B8C00}" dt="2020-06-18T06:54:08.878" v="8679" actId="114"/>
          <ac:spMkLst>
            <pc:docMk/>
            <pc:sldMk cId="3286911153" sldId="287"/>
            <ac:spMk id="49156" creationId="{6B1CEF43-8701-43B5-A0FF-2E0F4E6A20A0}"/>
          </ac:spMkLst>
        </pc:spChg>
      </pc:sldChg>
      <pc:sldChg chg="add del">
        <pc:chgData name="Federico Cluni" userId="754e41aadaf4a8ea" providerId="LiveId" clId="{3C2A4BE2-CF98-44E4-90F2-E94C284B8C00}" dt="2020-06-17T10:17:26.531" v="3255" actId="47"/>
        <pc:sldMkLst>
          <pc:docMk/>
          <pc:sldMk cId="0" sldId="288"/>
        </pc:sldMkLst>
      </pc:sldChg>
      <pc:sldChg chg="modSp add del mod">
        <pc:chgData name="Federico Cluni" userId="754e41aadaf4a8ea" providerId="LiveId" clId="{3C2A4BE2-CF98-44E4-90F2-E94C284B8C00}" dt="2020-06-17T13:55:05.431" v="6346" actId="2696"/>
        <pc:sldMkLst>
          <pc:docMk/>
          <pc:sldMk cId="0" sldId="289"/>
        </pc:sldMkLst>
        <pc:spChg chg="mod">
          <ac:chgData name="Federico Cluni" userId="754e41aadaf4a8ea" providerId="LiveId" clId="{3C2A4BE2-CF98-44E4-90F2-E94C284B8C00}" dt="2020-06-17T10:19:28.704" v="3487" actId="6549"/>
          <ac:spMkLst>
            <pc:docMk/>
            <pc:sldMk cId="0" sldId="289"/>
            <ac:spMk id="51203" creationId="{7038C185-D10E-4F27-A339-76B3C7E837C8}"/>
          </ac:spMkLst>
        </pc:spChg>
      </pc:sldChg>
      <pc:sldChg chg="add del">
        <pc:chgData name="Federico Cluni" userId="754e41aadaf4a8ea" providerId="LiveId" clId="{3C2A4BE2-CF98-44E4-90F2-E94C284B8C00}" dt="2020-06-17T14:26:14.126" v="7594" actId="47"/>
        <pc:sldMkLst>
          <pc:docMk/>
          <pc:sldMk cId="1649203960" sldId="289"/>
        </pc:sldMkLst>
      </pc:sldChg>
      <pc:sldChg chg="addSp delSp modSp add">
        <pc:chgData name="Federico Cluni" userId="754e41aadaf4a8ea" providerId="LiveId" clId="{3C2A4BE2-CF98-44E4-90F2-E94C284B8C00}" dt="2020-06-17T14:31:33.113" v="7821"/>
        <pc:sldMkLst>
          <pc:docMk/>
          <pc:sldMk cId="3077951468" sldId="290"/>
        </pc:sldMkLst>
        <pc:spChg chg="add mod">
          <ac:chgData name="Federico Cluni" userId="754e41aadaf4a8ea" providerId="LiveId" clId="{3C2A4BE2-CF98-44E4-90F2-E94C284B8C00}" dt="2020-06-17T14:31:33.113" v="7821"/>
          <ac:spMkLst>
            <pc:docMk/>
            <pc:sldMk cId="3077951468" sldId="290"/>
            <ac:spMk id="4" creationId="{8DF2BBCF-A139-4938-9EB5-DDE3C8350C05}"/>
          </ac:spMkLst>
        </pc:spChg>
        <pc:spChg chg="del">
          <ac:chgData name="Federico Cluni" userId="754e41aadaf4a8ea" providerId="LiveId" clId="{3C2A4BE2-CF98-44E4-90F2-E94C284B8C00}" dt="2020-06-17T14:31:32.726" v="7820" actId="478"/>
          <ac:spMkLst>
            <pc:docMk/>
            <pc:sldMk cId="3077951468" sldId="290"/>
            <ac:spMk id="52226" creationId="{C95518DE-5B6F-4A98-B5BE-048571D27422}"/>
          </ac:spMkLst>
        </pc:spChg>
        <pc:spChg chg="mod">
          <ac:chgData name="Federico Cluni" userId="754e41aadaf4a8ea" providerId="LiveId" clId="{3C2A4BE2-CF98-44E4-90F2-E94C284B8C00}" dt="2020-06-17T10:22:43.347" v="3867" actId="20577"/>
          <ac:spMkLst>
            <pc:docMk/>
            <pc:sldMk cId="3077951468" sldId="290"/>
            <ac:spMk id="52227" creationId="{99FBDFD0-1935-4371-B600-89F689A1C6E7}"/>
          </ac:spMkLst>
        </pc:spChg>
      </pc:sldChg>
      <pc:sldChg chg="addSp delSp modSp add mod">
        <pc:chgData name="Federico Cluni" userId="754e41aadaf4a8ea" providerId="LiveId" clId="{3C2A4BE2-CF98-44E4-90F2-E94C284B8C00}" dt="2020-06-17T14:33:40.580" v="7885" actId="207"/>
        <pc:sldMkLst>
          <pc:docMk/>
          <pc:sldMk cId="0" sldId="292"/>
        </pc:sldMkLst>
        <pc:spChg chg="add mod">
          <ac:chgData name="Federico Cluni" userId="754e41aadaf4a8ea" providerId="LiveId" clId="{3C2A4BE2-CF98-44E4-90F2-E94C284B8C00}" dt="2020-06-17T10:07:45.655" v="3073"/>
          <ac:spMkLst>
            <pc:docMk/>
            <pc:sldMk cId="0" sldId="292"/>
            <ac:spMk id="4" creationId="{0212A5E6-77DC-4FAA-98FA-9E9922E08B97}"/>
          </ac:spMkLst>
        </pc:spChg>
        <pc:spChg chg="del">
          <ac:chgData name="Federico Cluni" userId="754e41aadaf4a8ea" providerId="LiveId" clId="{3C2A4BE2-CF98-44E4-90F2-E94C284B8C00}" dt="2020-06-17T10:07:44.877" v="3072" actId="478"/>
          <ac:spMkLst>
            <pc:docMk/>
            <pc:sldMk cId="0" sldId="292"/>
            <ac:spMk id="46082" creationId="{3CB08C05-7392-4438-B9BB-8B4ABCEE2E55}"/>
          </ac:spMkLst>
        </pc:spChg>
        <pc:spChg chg="mod">
          <ac:chgData name="Federico Cluni" userId="754e41aadaf4a8ea" providerId="LiveId" clId="{3C2A4BE2-CF98-44E4-90F2-E94C284B8C00}" dt="2020-06-17T14:33:40.580" v="7885" actId="207"/>
          <ac:spMkLst>
            <pc:docMk/>
            <pc:sldMk cId="0" sldId="292"/>
            <ac:spMk id="46083" creationId="{4BD9E5AE-ABE3-4473-B116-4358611DB157}"/>
          </ac:spMkLst>
        </pc:spChg>
      </pc:sldChg>
      <pc:sldChg chg="del">
        <pc:chgData name="Federico Cluni" userId="754e41aadaf4a8ea" providerId="LiveId" clId="{3C2A4BE2-CF98-44E4-90F2-E94C284B8C00}" dt="2020-06-17T08:17:57.251" v="4" actId="47"/>
        <pc:sldMkLst>
          <pc:docMk/>
          <pc:sldMk cId="1165524876" sldId="295"/>
        </pc:sldMkLst>
      </pc:sldChg>
      <pc:sldChg chg="del">
        <pc:chgData name="Federico Cluni" userId="754e41aadaf4a8ea" providerId="LiveId" clId="{3C2A4BE2-CF98-44E4-90F2-E94C284B8C00}" dt="2020-06-17T08:17:57.251" v="4" actId="47"/>
        <pc:sldMkLst>
          <pc:docMk/>
          <pc:sldMk cId="0" sldId="296"/>
        </pc:sldMkLst>
      </pc:sldChg>
      <pc:sldChg chg="del">
        <pc:chgData name="Federico Cluni" userId="754e41aadaf4a8ea" providerId="LiveId" clId="{3C2A4BE2-CF98-44E4-90F2-E94C284B8C00}" dt="2020-06-17T08:17:57.251" v="4" actId="47"/>
        <pc:sldMkLst>
          <pc:docMk/>
          <pc:sldMk cId="0" sldId="297"/>
        </pc:sldMkLst>
      </pc:sldChg>
      <pc:sldChg chg="del">
        <pc:chgData name="Federico Cluni" userId="754e41aadaf4a8ea" providerId="LiveId" clId="{3C2A4BE2-CF98-44E4-90F2-E94C284B8C00}" dt="2020-06-17T08:17:57.251" v="4" actId="47"/>
        <pc:sldMkLst>
          <pc:docMk/>
          <pc:sldMk cId="0" sldId="298"/>
        </pc:sldMkLst>
      </pc:sldChg>
      <pc:sldChg chg="del">
        <pc:chgData name="Federico Cluni" userId="754e41aadaf4a8ea" providerId="LiveId" clId="{3C2A4BE2-CF98-44E4-90F2-E94C284B8C00}" dt="2020-06-17T08:17:57.251" v="4" actId="47"/>
        <pc:sldMkLst>
          <pc:docMk/>
          <pc:sldMk cId="0" sldId="299"/>
        </pc:sldMkLst>
      </pc:sldChg>
      <pc:sldChg chg="addSp delSp modSp add mod">
        <pc:chgData name="Federico Cluni" userId="754e41aadaf4a8ea" providerId="LiveId" clId="{3C2A4BE2-CF98-44E4-90F2-E94C284B8C00}" dt="2020-06-18T06:16:39.975" v="8594" actId="20577"/>
        <pc:sldMkLst>
          <pc:docMk/>
          <pc:sldMk cId="0" sldId="300"/>
        </pc:sldMkLst>
        <pc:spChg chg="del">
          <ac:chgData name="Federico Cluni" userId="754e41aadaf4a8ea" providerId="LiveId" clId="{3C2A4BE2-CF98-44E4-90F2-E94C284B8C00}" dt="2020-06-17T10:00:23.499" v="2714" actId="478"/>
          <ac:spMkLst>
            <pc:docMk/>
            <pc:sldMk cId="0" sldId="300"/>
            <ac:spMk id="2" creationId="{3EB24B92-A823-46D9-9AB9-161C11913CC4}"/>
          </ac:spMkLst>
        </pc:spChg>
        <pc:spChg chg="add mod">
          <ac:chgData name="Federico Cluni" userId="754e41aadaf4a8ea" providerId="LiveId" clId="{3C2A4BE2-CF98-44E4-90F2-E94C284B8C00}" dt="2020-06-18T06:16:39.975" v="8594" actId="20577"/>
          <ac:spMkLst>
            <pc:docMk/>
            <pc:sldMk cId="0" sldId="300"/>
            <ac:spMk id="4" creationId="{1757A113-2160-4A40-B67E-037908788499}"/>
          </ac:spMkLst>
        </pc:spChg>
        <pc:spChg chg="add mod">
          <ac:chgData name="Federico Cluni" userId="754e41aadaf4a8ea" providerId="LiveId" clId="{3C2A4BE2-CF98-44E4-90F2-E94C284B8C00}" dt="2020-06-17T10:07:50.252" v="3075"/>
          <ac:spMkLst>
            <pc:docMk/>
            <pc:sldMk cId="0" sldId="300"/>
            <ac:spMk id="5" creationId="{CE269B7B-35D4-4F12-99F4-3BD7A8757DE1}"/>
          </ac:spMkLst>
        </pc:spChg>
        <pc:spChg chg="del">
          <ac:chgData name="Federico Cluni" userId="754e41aadaf4a8ea" providerId="LiveId" clId="{3C2A4BE2-CF98-44E4-90F2-E94C284B8C00}" dt="2020-06-17T10:07:49.856" v="3074" actId="478"/>
          <ac:spMkLst>
            <pc:docMk/>
            <pc:sldMk cId="0" sldId="300"/>
            <ac:spMk id="47106" creationId="{00364813-5B13-443D-B937-A39AC47821E7}"/>
          </ac:spMkLst>
        </pc:spChg>
        <pc:spChg chg="mod">
          <ac:chgData name="Federico Cluni" userId="754e41aadaf4a8ea" providerId="LiveId" clId="{3C2A4BE2-CF98-44E4-90F2-E94C284B8C00}" dt="2020-06-17T14:33:54.246" v="7887" actId="207"/>
          <ac:spMkLst>
            <pc:docMk/>
            <pc:sldMk cId="0" sldId="300"/>
            <ac:spMk id="47107" creationId="{99C64C5A-F27B-4D5E-A469-247857D5FEFD}"/>
          </ac:spMkLst>
        </pc:spChg>
      </pc:sldChg>
      <pc:sldChg chg="addSp delSp modSp add del mod">
        <pc:chgData name="Federico Cluni" userId="754e41aadaf4a8ea" providerId="LiveId" clId="{3C2A4BE2-CF98-44E4-90F2-E94C284B8C00}" dt="2020-06-17T13:34:18.523" v="6075" actId="2696"/>
        <pc:sldMkLst>
          <pc:docMk/>
          <pc:sldMk cId="2909882934" sldId="301"/>
        </pc:sldMkLst>
        <pc:spChg chg="add mod">
          <ac:chgData name="Federico Cluni" userId="754e41aadaf4a8ea" providerId="LiveId" clId="{3C2A4BE2-CF98-44E4-90F2-E94C284B8C00}" dt="2020-06-17T10:07:16.867" v="3059"/>
          <ac:spMkLst>
            <pc:docMk/>
            <pc:sldMk cId="2909882934" sldId="301"/>
            <ac:spMk id="4" creationId="{3CF10B12-B102-46BE-AE13-25BDA808731C}"/>
          </ac:spMkLst>
        </pc:spChg>
        <pc:spChg chg="del">
          <ac:chgData name="Federico Cluni" userId="754e41aadaf4a8ea" providerId="LiveId" clId="{3C2A4BE2-CF98-44E4-90F2-E94C284B8C00}" dt="2020-06-17T10:07:16.463" v="3058" actId="478"/>
          <ac:spMkLst>
            <pc:docMk/>
            <pc:sldMk cId="2909882934" sldId="301"/>
            <ac:spMk id="39938" creationId="{B313FE4B-8740-4F8B-AC63-0314C8543804}"/>
          </ac:spMkLst>
        </pc:spChg>
        <pc:spChg chg="mod">
          <ac:chgData name="Federico Cluni" userId="754e41aadaf4a8ea" providerId="LiveId" clId="{3C2A4BE2-CF98-44E4-90F2-E94C284B8C00}" dt="2020-06-17T09:30:18.455" v="1221" actId="6549"/>
          <ac:spMkLst>
            <pc:docMk/>
            <pc:sldMk cId="2909882934" sldId="301"/>
            <ac:spMk id="39939" creationId="{141BD149-0FFB-40B5-96FB-BC7F0D8CD8D4}"/>
          </ac:spMkLst>
        </pc:spChg>
      </pc:sldChg>
      <pc:sldChg chg="addSp delSp modSp add mod">
        <pc:chgData name="Federico Cluni" userId="754e41aadaf4a8ea" providerId="LiveId" clId="{3C2A4BE2-CF98-44E4-90F2-E94C284B8C00}" dt="2020-06-17T14:33:15.669" v="7881" actId="207"/>
        <pc:sldMkLst>
          <pc:docMk/>
          <pc:sldMk cId="0" sldId="302"/>
        </pc:sldMkLst>
        <pc:spChg chg="add mod">
          <ac:chgData name="Federico Cluni" userId="754e41aadaf4a8ea" providerId="LiveId" clId="{3C2A4BE2-CF98-44E4-90F2-E94C284B8C00}" dt="2020-06-17T10:07:37.098" v="3069"/>
          <ac:spMkLst>
            <pc:docMk/>
            <pc:sldMk cId="0" sldId="302"/>
            <ac:spMk id="4" creationId="{0A22BD09-EF34-4B81-922F-414C35510B85}"/>
          </ac:spMkLst>
        </pc:spChg>
        <pc:spChg chg="del">
          <ac:chgData name="Federico Cluni" userId="754e41aadaf4a8ea" providerId="LiveId" clId="{3C2A4BE2-CF98-44E4-90F2-E94C284B8C00}" dt="2020-06-17T10:07:36.692" v="3068" actId="478"/>
          <ac:spMkLst>
            <pc:docMk/>
            <pc:sldMk cId="0" sldId="302"/>
            <ac:spMk id="44034" creationId="{0C7DFD8C-00BD-4103-A060-1F36E9A6E738}"/>
          </ac:spMkLst>
        </pc:spChg>
        <pc:spChg chg="mod">
          <ac:chgData name="Federico Cluni" userId="754e41aadaf4a8ea" providerId="LiveId" clId="{3C2A4BE2-CF98-44E4-90F2-E94C284B8C00}" dt="2020-06-17T14:33:15.669" v="7881" actId="207"/>
          <ac:spMkLst>
            <pc:docMk/>
            <pc:sldMk cId="0" sldId="302"/>
            <ac:spMk id="44035" creationId="{A9D92512-3529-405D-8C8E-F1A81D59CCCD}"/>
          </ac:spMkLst>
        </pc:spChg>
      </pc:sldChg>
      <pc:sldChg chg="del">
        <pc:chgData name="Federico Cluni" userId="754e41aadaf4a8ea" providerId="LiveId" clId="{3C2A4BE2-CF98-44E4-90F2-E94C284B8C00}" dt="2020-06-17T08:17:57.251" v="4" actId="47"/>
        <pc:sldMkLst>
          <pc:docMk/>
          <pc:sldMk cId="0" sldId="303"/>
        </pc:sldMkLst>
      </pc:sldChg>
      <pc:sldChg chg="del">
        <pc:chgData name="Federico Cluni" userId="754e41aadaf4a8ea" providerId="LiveId" clId="{3C2A4BE2-CF98-44E4-90F2-E94C284B8C00}" dt="2020-06-17T08:17:57.251" v="4" actId="47"/>
        <pc:sldMkLst>
          <pc:docMk/>
          <pc:sldMk cId="0" sldId="304"/>
        </pc:sldMkLst>
      </pc:sldChg>
      <pc:sldChg chg="del">
        <pc:chgData name="Federico Cluni" userId="754e41aadaf4a8ea" providerId="LiveId" clId="{3C2A4BE2-CF98-44E4-90F2-E94C284B8C00}" dt="2020-06-17T08:17:57.251" v="4" actId="47"/>
        <pc:sldMkLst>
          <pc:docMk/>
          <pc:sldMk cId="0" sldId="305"/>
        </pc:sldMkLst>
      </pc:sldChg>
      <pc:sldChg chg="modSp add mod modNotesTx">
        <pc:chgData name="Federico Cluni" userId="754e41aadaf4a8ea" providerId="LiveId" clId="{3C2A4BE2-CF98-44E4-90F2-E94C284B8C00}" dt="2020-06-18T10:37:18.064" v="8684" actId="20577"/>
        <pc:sldMkLst>
          <pc:docMk/>
          <pc:sldMk cId="0" sldId="306"/>
        </pc:sldMkLst>
        <pc:spChg chg="mod">
          <ac:chgData name="Federico Cluni" userId="754e41aadaf4a8ea" providerId="LiveId" clId="{3C2A4BE2-CF98-44E4-90F2-E94C284B8C00}" dt="2020-06-17T10:30:37.633" v="3872" actId="207"/>
          <ac:spMkLst>
            <pc:docMk/>
            <pc:sldMk cId="0" sldId="306"/>
            <ac:spMk id="53250" creationId="{18CD9BC8-C129-43D2-8128-06A814C2C5F5}"/>
          </ac:spMkLst>
        </pc:spChg>
        <pc:spChg chg="mod">
          <ac:chgData name="Federico Cluni" userId="754e41aadaf4a8ea" providerId="LiveId" clId="{3C2A4BE2-CF98-44E4-90F2-E94C284B8C00}" dt="2020-06-18T10:37:18.064" v="8684" actId="20577"/>
          <ac:spMkLst>
            <pc:docMk/>
            <pc:sldMk cId="0" sldId="306"/>
            <ac:spMk id="53251" creationId="{B32536A9-90A3-4A3F-AC07-594D85CB2542}"/>
          </ac:spMkLst>
        </pc:spChg>
      </pc:sldChg>
      <pc:sldChg chg="addSp delSp modSp add mod">
        <pc:chgData name="Federico Cluni" userId="754e41aadaf4a8ea" providerId="LiveId" clId="{3C2A4BE2-CF98-44E4-90F2-E94C284B8C00}" dt="2020-06-17T14:42:14.986" v="8144" actId="20577"/>
        <pc:sldMkLst>
          <pc:docMk/>
          <pc:sldMk cId="0" sldId="307"/>
        </pc:sldMkLst>
        <pc:spChg chg="add mod">
          <ac:chgData name="Federico Cluni" userId="754e41aadaf4a8ea" providerId="LiveId" clId="{3C2A4BE2-CF98-44E4-90F2-E94C284B8C00}" dt="2020-06-17T10:46:59.300" v="4741" actId="20577"/>
          <ac:spMkLst>
            <pc:docMk/>
            <pc:sldMk cId="0" sldId="307"/>
            <ac:spMk id="4" creationId="{EFBB445F-35AB-4EC1-B355-910AA8ACCC46}"/>
          </ac:spMkLst>
        </pc:spChg>
        <pc:spChg chg="del">
          <ac:chgData name="Federico Cluni" userId="754e41aadaf4a8ea" providerId="LiveId" clId="{3C2A4BE2-CF98-44E4-90F2-E94C284B8C00}" dt="2020-06-17T10:46:53.379" v="4726" actId="478"/>
          <ac:spMkLst>
            <pc:docMk/>
            <pc:sldMk cId="0" sldId="307"/>
            <ac:spMk id="54274" creationId="{529B81B0-8208-4B6F-8196-38094201D299}"/>
          </ac:spMkLst>
        </pc:spChg>
        <pc:spChg chg="mod">
          <ac:chgData name="Federico Cluni" userId="754e41aadaf4a8ea" providerId="LiveId" clId="{3C2A4BE2-CF98-44E4-90F2-E94C284B8C00}" dt="2020-06-17T14:42:14.986" v="8144" actId="20577"/>
          <ac:spMkLst>
            <pc:docMk/>
            <pc:sldMk cId="0" sldId="307"/>
            <ac:spMk id="54275" creationId="{90CF1CCD-6B1C-4856-8E13-E28A8438CA31}"/>
          </ac:spMkLst>
        </pc:spChg>
      </pc:sldChg>
      <pc:sldChg chg="addSp delSp modSp add mod">
        <pc:chgData name="Federico Cluni" userId="754e41aadaf4a8ea" providerId="LiveId" clId="{3C2A4BE2-CF98-44E4-90F2-E94C284B8C00}" dt="2020-06-18T10:50:07.739" v="8699" actId="6549"/>
        <pc:sldMkLst>
          <pc:docMk/>
          <pc:sldMk cId="0" sldId="308"/>
        </pc:sldMkLst>
        <pc:spChg chg="add mod">
          <ac:chgData name="Federico Cluni" userId="754e41aadaf4a8ea" providerId="LiveId" clId="{3C2A4BE2-CF98-44E4-90F2-E94C284B8C00}" dt="2020-06-17T10:47:40.596" v="4792"/>
          <ac:spMkLst>
            <pc:docMk/>
            <pc:sldMk cId="0" sldId="308"/>
            <ac:spMk id="5" creationId="{70FD258E-8675-4227-8E24-636C9B23E3DD}"/>
          </ac:spMkLst>
        </pc:spChg>
        <pc:spChg chg="del">
          <ac:chgData name="Federico Cluni" userId="754e41aadaf4a8ea" providerId="LiveId" clId="{3C2A4BE2-CF98-44E4-90F2-E94C284B8C00}" dt="2020-06-17T10:47:39.899" v="4791" actId="478"/>
          <ac:spMkLst>
            <pc:docMk/>
            <pc:sldMk cId="0" sldId="308"/>
            <ac:spMk id="55298" creationId="{DA952007-CA8B-47AF-871D-D8F0C5A08C3F}"/>
          </ac:spMkLst>
        </pc:spChg>
        <pc:spChg chg="mod">
          <ac:chgData name="Federico Cluni" userId="754e41aadaf4a8ea" providerId="LiveId" clId="{3C2A4BE2-CF98-44E4-90F2-E94C284B8C00}" dt="2020-06-18T10:50:07.739" v="8699" actId="6549"/>
          <ac:spMkLst>
            <pc:docMk/>
            <pc:sldMk cId="0" sldId="308"/>
            <ac:spMk id="55299" creationId="{CD15E60E-56BC-4EF8-940E-C5902B08B9BA}"/>
          </ac:spMkLst>
        </pc:spChg>
        <pc:spChg chg="mod">
          <ac:chgData name="Federico Cluni" userId="754e41aadaf4a8ea" providerId="LiveId" clId="{3C2A4BE2-CF98-44E4-90F2-E94C284B8C00}" dt="2020-06-17T10:49:23.220" v="4982" actId="20577"/>
          <ac:spMkLst>
            <pc:docMk/>
            <pc:sldMk cId="0" sldId="308"/>
            <ac:spMk id="55300" creationId="{F03F0B5F-2F75-4990-B08E-02B933201531}"/>
          </ac:spMkLst>
        </pc:spChg>
      </pc:sldChg>
      <pc:sldChg chg="addSp delSp modSp add mod">
        <pc:chgData name="Federico Cluni" userId="754e41aadaf4a8ea" providerId="LiveId" clId="{3C2A4BE2-CF98-44E4-90F2-E94C284B8C00}" dt="2020-06-17T14:36:06.950" v="7976" actId="207"/>
        <pc:sldMkLst>
          <pc:docMk/>
          <pc:sldMk cId="0" sldId="309"/>
        </pc:sldMkLst>
        <pc:spChg chg="add mod">
          <ac:chgData name="Federico Cluni" userId="754e41aadaf4a8ea" providerId="LiveId" clId="{3C2A4BE2-CF98-44E4-90F2-E94C284B8C00}" dt="2020-06-17T10:53:07.326" v="5012" actId="20577"/>
          <ac:spMkLst>
            <pc:docMk/>
            <pc:sldMk cId="0" sldId="309"/>
            <ac:spMk id="9" creationId="{B2D81CDC-6FD6-4F7F-9514-BCBF1AD2571A}"/>
          </ac:spMkLst>
        </pc:spChg>
        <pc:spChg chg="del">
          <ac:chgData name="Federico Cluni" userId="754e41aadaf4a8ea" providerId="LiveId" clId="{3C2A4BE2-CF98-44E4-90F2-E94C284B8C00}" dt="2020-06-17T10:52:58.220" v="4985" actId="478"/>
          <ac:spMkLst>
            <pc:docMk/>
            <pc:sldMk cId="0" sldId="309"/>
            <ac:spMk id="56322" creationId="{F3099BDC-9C8E-4740-BEA8-0853AA4BA9B3}"/>
          </ac:spMkLst>
        </pc:spChg>
        <pc:spChg chg="mod">
          <ac:chgData name="Federico Cluni" userId="754e41aadaf4a8ea" providerId="LiveId" clId="{3C2A4BE2-CF98-44E4-90F2-E94C284B8C00}" dt="2020-06-17T14:36:06.950" v="7976" actId="207"/>
          <ac:spMkLst>
            <pc:docMk/>
            <pc:sldMk cId="0" sldId="309"/>
            <ac:spMk id="56323" creationId="{F04628DC-64BE-4BB1-B0B0-9EF18EDB47AF}"/>
          </ac:spMkLst>
        </pc:spChg>
        <pc:spChg chg="del mod">
          <ac:chgData name="Federico Cluni" userId="754e41aadaf4a8ea" providerId="LiveId" clId="{3C2A4BE2-CF98-44E4-90F2-E94C284B8C00}" dt="2020-06-17T10:56:11.637" v="5168" actId="478"/>
          <ac:spMkLst>
            <pc:docMk/>
            <pc:sldMk cId="0" sldId="309"/>
            <ac:spMk id="56324" creationId="{1F1D5F53-3FF2-4FD8-80FD-067674727DA2}"/>
          </ac:spMkLst>
        </pc:spChg>
        <pc:spChg chg="mod">
          <ac:chgData name="Federico Cluni" userId="754e41aadaf4a8ea" providerId="LiveId" clId="{3C2A4BE2-CF98-44E4-90F2-E94C284B8C00}" dt="2020-06-17T10:55:54.843" v="5165" actId="1076"/>
          <ac:spMkLst>
            <pc:docMk/>
            <pc:sldMk cId="0" sldId="309"/>
            <ac:spMk id="56325" creationId="{0AF642C5-2755-4EBD-BE9D-C355124DCB79}"/>
          </ac:spMkLst>
        </pc:spChg>
        <pc:spChg chg="mod">
          <ac:chgData name="Federico Cluni" userId="754e41aadaf4a8ea" providerId="LiveId" clId="{3C2A4BE2-CF98-44E4-90F2-E94C284B8C00}" dt="2020-06-17T10:55:54.843" v="5165" actId="1076"/>
          <ac:spMkLst>
            <pc:docMk/>
            <pc:sldMk cId="0" sldId="309"/>
            <ac:spMk id="56326" creationId="{7683477A-8B88-4D5B-8D86-4891C55CF028}"/>
          </ac:spMkLst>
        </pc:spChg>
        <pc:spChg chg="mod">
          <ac:chgData name="Federico Cluni" userId="754e41aadaf4a8ea" providerId="LiveId" clId="{3C2A4BE2-CF98-44E4-90F2-E94C284B8C00}" dt="2020-06-17T10:55:54.843" v="5165" actId="1076"/>
          <ac:spMkLst>
            <pc:docMk/>
            <pc:sldMk cId="0" sldId="309"/>
            <ac:spMk id="56327" creationId="{175D6CC5-79E2-400B-9379-9C4627959354}"/>
          </ac:spMkLst>
        </pc:spChg>
        <pc:spChg chg="mod">
          <ac:chgData name="Federico Cluni" userId="754e41aadaf4a8ea" providerId="LiveId" clId="{3C2A4BE2-CF98-44E4-90F2-E94C284B8C00}" dt="2020-06-17T10:55:54.843" v="5165" actId="1076"/>
          <ac:spMkLst>
            <pc:docMk/>
            <pc:sldMk cId="0" sldId="309"/>
            <ac:spMk id="56328" creationId="{FB6EDBCC-9BF3-4B6E-AF3E-8BD3E82A9EA3}"/>
          </ac:spMkLst>
        </pc:spChg>
      </pc:sldChg>
      <pc:sldChg chg="addSp delSp modSp add mod">
        <pc:chgData name="Federico Cluni" userId="754e41aadaf4a8ea" providerId="LiveId" clId="{3C2A4BE2-CF98-44E4-90F2-E94C284B8C00}" dt="2020-06-17T14:36:18.951" v="7977" actId="207"/>
        <pc:sldMkLst>
          <pc:docMk/>
          <pc:sldMk cId="0" sldId="310"/>
        </pc:sldMkLst>
        <pc:spChg chg="add mod">
          <ac:chgData name="Federico Cluni" userId="754e41aadaf4a8ea" providerId="LiveId" clId="{3C2A4BE2-CF98-44E4-90F2-E94C284B8C00}" dt="2020-06-17T10:59:08.778" v="5265" actId="20577"/>
          <ac:spMkLst>
            <pc:docMk/>
            <pc:sldMk cId="0" sldId="310"/>
            <ac:spMk id="4" creationId="{8E81E1BE-0151-4B2B-8ED8-26EB841CE581}"/>
          </ac:spMkLst>
        </pc:spChg>
        <pc:spChg chg="del">
          <ac:chgData name="Federico Cluni" userId="754e41aadaf4a8ea" providerId="LiveId" clId="{3C2A4BE2-CF98-44E4-90F2-E94C284B8C00}" dt="2020-06-17T10:58:37.288" v="5249" actId="478"/>
          <ac:spMkLst>
            <pc:docMk/>
            <pc:sldMk cId="0" sldId="310"/>
            <ac:spMk id="57346" creationId="{5566956C-761F-40B1-9302-475E7D05A1D3}"/>
          </ac:spMkLst>
        </pc:spChg>
        <pc:spChg chg="mod">
          <ac:chgData name="Federico Cluni" userId="754e41aadaf4a8ea" providerId="LiveId" clId="{3C2A4BE2-CF98-44E4-90F2-E94C284B8C00}" dt="2020-06-17T14:36:18.951" v="7977" actId="207"/>
          <ac:spMkLst>
            <pc:docMk/>
            <pc:sldMk cId="0" sldId="310"/>
            <ac:spMk id="57347" creationId="{27A4A5CA-69B7-41B9-B033-C217FB7EEFBE}"/>
          </ac:spMkLst>
        </pc:spChg>
      </pc:sldChg>
      <pc:sldChg chg="addSp delSp modSp add mod">
        <pc:chgData name="Federico Cluni" userId="754e41aadaf4a8ea" providerId="LiveId" clId="{3C2A4BE2-CF98-44E4-90F2-E94C284B8C00}" dt="2020-06-18T06:12:21.951" v="8435" actId="20577"/>
        <pc:sldMkLst>
          <pc:docMk/>
          <pc:sldMk cId="0" sldId="311"/>
        </pc:sldMkLst>
        <pc:spChg chg="add mod">
          <ac:chgData name="Federico Cluni" userId="754e41aadaf4a8ea" providerId="LiveId" clId="{3C2A4BE2-CF98-44E4-90F2-E94C284B8C00}" dt="2020-06-17T13:10:06.906" v="5380" actId="20577"/>
          <ac:spMkLst>
            <pc:docMk/>
            <pc:sldMk cId="0" sldId="311"/>
            <ac:spMk id="4" creationId="{5CAFEFF0-0A7B-4E43-A252-786CA3938B88}"/>
          </ac:spMkLst>
        </pc:spChg>
        <pc:spChg chg="del">
          <ac:chgData name="Federico Cluni" userId="754e41aadaf4a8ea" providerId="LiveId" clId="{3C2A4BE2-CF98-44E4-90F2-E94C284B8C00}" dt="2020-06-17T13:10:02.138" v="5371" actId="478"/>
          <ac:spMkLst>
            <pc:docMk/>
            <pc:sldMk cId="0" sldId="311"/>
            <ac:spMk id="58370" creationId="{5AD84078-D536-4DB0-8E35-0C3288BD2CA1}"/>
          </ac:spMkLst>
        </pc:spChg>
        <pc:spChg chg="mod">
          <ac:chgData name="Federico Cluni" userId="754e41aadaf4a8ea" providerId="LiveId" clId="{3C2A4BE2-CF98-44E4-90F2-E94C284B8C00}" dt="2020-06-18T06:12:21.951" v="8435" actId="20577"/>
          <ac:spMkLst>
            <pc:docMk/>
            <pc:sldMk cId="0" sldId="311"/>
            <ac:spMk id="58371" creationId="{7D14B1CE-538B-4A79-BFD0-D54055953175}"/>
          </ac:spMkLst>
        </pc:spChg>
      </pc:sldChg>
      <pc:sldChg chg="addSp delSp modSp add mod">
        <pc:chgData name="Federico Cluni" userId="754e41aadaf4a8ea" providerId="LiveId" clId="{3C2A4BE2-CF98-44E4-90F2-E94C284B8C00}" dt="2020-06-17T14:36:31.213" v="7979" actId="207"/>
        <pc:sldMkLst>
          <pc:docMk/>
          <pc:sldMk cId="0" sldId="312"/>
        </pc:sldMkLst>
        <pc:spChg chg="add mod">
          <ac:chgData name="Federico Cluni" userId="754e41aadaf4a8ea" providerId="LiveId" clId="{3C2A4BE2-CF98-44E4-90F2-E94C284B8C00}" dt="2020-06-17T13:14:18.895" v="5512" actId="20577"/>
          <ac:spMkLst>
            <pc:docMk/>
            <pc:sldMk cId="0" sldId="312"/>
            <ac:spMk id="4" creationId="{1D0568E1-C7A9-4922-A2AF-0ADF6B31744E}"/>
          </ac:spMkLst>
        </pc:spChg>
        <pc:spChg chg="add mod">
          <ac:chgData name="Federico Cluni" userId="754e41aadaf4a8ea" providerId="LiveId" clId="{3C2A4BE2-CF98-44E4-90F2-E94C284B8C00}" dt="2020-06-17T13:14:59.316" v="5568" actId="1076"/>
          <ac:spMkLst>
            <pc:docMk/>
            <pc:sldMk cId="0" sldId="312"/>
            <ac:spMk id="5" creationId="{DDDF1180-733F-4A60-BDF4-8A026584591C}"/>
          </ac:spMkLst>
        </pc:spChg>
        <pc:spChg chg="del">
          <ac:chgData name="Federico Cluni" userId="754e41aadaf4a8ea" providerId="LiveId" clId="{3C2A4BE2-CF98-44E4-90F2-E94C284B8C00}" dt="2020-06-17T13:11:15.098" v="5471" actId="478"/>
          <ac:spMkLst>
            <pc:docMk/>
            <pc:sldMk cId="0" sldId="312"/>
            <ac:spMk id="59394" creationId="{F8A0612B-FB0A-4366-B4F0-E2893FB967B2}"/>
          </ac:spMkLst>
        </pc:spChg>
        <pc:spChg chg="mod">
          <ac:chgData name="Federico Cluni" userId="754e41aadaf4a8ea" providerId="LiveId" clId="{3C2A4BE2-CF98-44E4-90F2-E94C284B8C00}" dt="2020-06-17T14:36:31.213" v="7979" actId="207"/>
          <ac:spMkLst>
            <pc:docMk/>
            <pc:sldMk cId="0" sldId="312"/>
            <ac:spMk id="59395" creationId="{188C0C7E-B87C-45A0-B1AE-EE834A7A5042}"/>
          </ac:spMkLst>
        </pc:spChg>
      </pc:sldChg>
      <pc:sldChg chg="addSp delSp modSp add mod">
        <pc:chgData name="Federico Cluni" userId="754e41aadaf4a8ea" providerId="LiveId" clId="{3C2A4BE2-CF98-44E4-90F2-E94C284B8C00}" dt="2020-06-17T14:47:27.685" v="8153" actId="20577"/>
        <pc:sldMkLst>
          <pc:docMk/>
          <pc:sldMk cId="0" sldId="313"/>
        </pc:sldMkLst>
        <pc:spChg chg="add mod">
          <ac:chgData name="Federico Cluni" userId="754e41aadaf4a8ea" providerId="LiveId" clId="{3C2A4BE2-CF98-44E4-90F2-E94C284B8C00}" dt="2020-06-17T13:15:17.978" v="5574" actId="20577"/>
          <ac:spMkLst>
            <pc:docMk/>
            <pc:sldMk cId="0" sldId="313"/>
            <ac:spMk id="4" creationId="{753B658E-4C5B-49B9-88CD-5D1178CB9FE9}"/>
          </ac:spMkLst>
        </pc:spChg>
        <pc:spChg chg="del">
          <ac:chgData name="Federico Cluni" userId="754e41aadaf4a8ea" providerId="LiveId" clId="{3C2A4BE2-CF98-44E4-90F2-E94C284B8C00}" dt="2020-06-17T13:15:12.321" v="5569" actId="478"/>
          <ac:spMkLst>
            <pc:docMk/>
            <pc:sldMk cId="0" sldId="313"/>
            <ac:spMk id="60418" creationId="{CD253A1F-35E2-40B4-B887-C6E518C85299}"/>
          </ac:spMkLst>
        </pc:spChg>
        <pc:spChg chg="mod">
          <ac:chgData name="Federico Cluni" userId="754e41aadaf4a8ea" providerId="LiveId" clId="{3C2A4BE2-CF98-44E4-90F2-E94C284B8C00}" dt="2020-06-17T14:47:27.685" v="8153" actId="20577"/>
          <ac:spMkLst>
            <pc:docMk/>
            <pc:sldMk cId="0" sldId="313"/>
            <ac:spMk id="60419" creationId="{1DCB188F-CBF2-4118-B7D2-2063D15CE157}"/>
          </ac:spMkLst>
        </pc:spChg>
      </pc:sldChg>
      <pc:sldChg chg="addSp delSp modSp add mod ord">
        <pc:chgData name="Federico Cluni" userId="754e41aadaf4a8ea" providerId="LiveId" clId="{3C2A4BE2-CF98-44E4-90F2-E94C284B8C00}" dt="2020-06-17T14:35:24.092" v="7973" actId="20577"/>
        <pc:sldMkLst>
          <pc:docMk/>
          <pc:sldMk cId="0" sldId="314"/>
        </pc:sldMkLst>
        <pc:spChg chg="mod">
          <ac:chgData name="Federico Cluni" userId="754e41aadaf4a8ea" providerId="LiveId" clId="{3C2A4BE2-CF98-44E4-90F2-E94C284B8C00}" dt="2020-06-17T10:05:45.402" v="3038" actId="20577"/>
          <ac:spMkLst>
            <pc:docMk/>
            <pc:sldMk cId="0" sldId="314"/>
            <ac:spMk id="2" creationId="{C7CE77D6-3A10-4EC5-A503-E0E6006B57A1}"/>
          </ac:spMkLst>
        </pc:spChg>
        <pc:spChg chg="add mod">
          <ac:chgData name="Federico Cluni" userId="754e41aadaf4a8ea" providerId="LiveId" clId="{3C2A4BE2-CF98-44E4-90F2-E94C284B8C00}" dt="2020-06-17T10:07:55.214" v="3077"/>
          <ac:spMkLst>
            <pc:docMk/>
            <pc:sldMk cId="0" sldId="314"/>
            <ac:spMk id="7" creationId="{FCCB3D06-8CFD-4DB6-BE00-2434CEF1892A}"/>
          </ac:spMkLst>
        </pc:spChg>
        <pc:spChg chg="mod">
          <ac:chgData name="Federico Cluni" userId="754e41aadaf4a8ea" providerId="LiveId" clId="{3C2A4BE2-CF98-44E4-90F2-E94C284B8C00}" dt="2020-06-17T14:35:24.092" v="7973" actId="20577"/>
          <ac:spMkLst>
            <pc:docMk/>
            <pc:sldMk cId="0" sldId="314"/>
            <ac:spMk id="46083" creationId="{6ACC68DE-8CF4-432B-B0F9-A6F80B875381}"/>
          </ac:spMkLst>
        </pc:spChg>
        <pc:spChg chg="del">
          <ac:chgData name="Federico Cluni" userId="754e41aadaf4a8ea" providerId="LiveId" clId="{3C2A4BE2-CF98-44E4-90F2-E94C284B8C00}" dt="2020-06-17T10:07:54.838" v="3076" actId="478"/>
          <ac:spMkLst>
            <pc:docMk/>
            <pc:sldMk cId="0" sldId="314"/>
            <ac:spMk id="48130" creationId="{4F3D2287-1109-450D-A21C-C43EFA756FA6}"/>
          </ac:spMkLst>
        </pc:spChg>
        <pc:spChg chg="mod">
          <ac:chgData name="Federico Cluni" userId="754e41aadaf4a8ea" providerId="LiveId" clId="{3C2A4BE2-CF98-44E4-90F2-E94C284B8C00}" dt="2020-06-17T10:05:49.911" v="3040" actId="20577"/>
          <ac:spMkLst>
            <pc:docMk/>
            <pc:sldMk cId="0" sldId="314"/>
            <ac:spMk id="48132" creationId="{A0FE7CB0-E481-4096-81C8-1764C2DA88DA}"/>
          </ac:spMkLst>
        </pc:spChg>
        <pc:spChg chg="mod">
          <ac:chgData name="Federico Cluni" userId="754e41aadaf4a8ea" providerId="LiveId" clId="{3C2A4BE2-CF98-44E4-90F2-E94C284B8C00}" dt="2020-06-17T10:06:03.373" v="3055" actId="20577"/>
          <ac:spMkLst>
            <pc:docMk/>
            <pc:sldMk cId="0" sldId="314"/>
            <ac:spMk id="48134" creationId="{774AE6C6-4588-4333-AB3D-72CBCBC40EC5}"/>
          </ac:spMkLst>
        </pc:spChg>
      </pc:sldChg>
      <pc:sldChg chg="addSp delSp modSp add del mod modNotesTx">
        <pc:chgData name="Federico Cluni" userId="754e41aadaf4a8ea" providerId="LiveId" clId="{3C2A4BE2-CF98-44E4-90F2-E94C284B8C00}" dt="2020-06-17T13:34:18.523" v="6075" actId="2696"/>
        <pc:sldMkLst>
          <pc:docMk/>
          <pc:sldMk cId="3167600321" sldId="315"/>
        </pc:sldMkLst>
        <pc:spChg chg="add mod">
          <ac:chgData name="Federico Cluni" userId="754e41aadaf4a8ea" providerId="LiveId" clId="{3C2A4BE2-CF98-44E4-90F2-E94C284B8C00}" dt="2020-06-17T10:07:21.277" v="3061"/>
          <ac:spMkLst>
            <pc:docMk/>
            <pc:sldMk cId="3167600321" sldId="315"/>
            <ac:spMk id="4" creationId="{E00B9A0C-DD66-4C5A-830E-EEEC9189156B}"/>
          </ac:spMkLst>
        </pc:spChg>
        <pc:spChg chg="del">
          <ac:chgData name="Federico Cluni" userId="754e41aadaf4a8ea" providerId="LiveId" clId="{3C2A4BE2-CF98-44E4-90F2-E94C284B8C00}" dt="2020-06-17T10:07:20.866" v="3060" actId="478"/>
          <ac:spMkLst>
            <pc:docMk/>
            <pc:sldMk cId="3167600321" sldId="315"/>
            <ac:spMk id="39938" creationId="{B313FE4B-8740-4F8B-AC63-0314C8543804}"/>
          </ac:spMkLst>
        </pc:spChg>
        <pc:spChg chg="mod">
          <ac:chgData name="Federico Cluni" userId="754e41aadaf4a8ea" providerId="LiveId" clId="{3C2A4BE2-CF98-44E4-90F2-E94C284B8C00}" dt="2020-06-17T09:30:11.325" v="1220" actId="6549"/>
          <ac:spMkLst>
            <pc:docMk/>
            <pc:sldMk cId="3167600321" sldId="315"/>
            <ac:spMk id="39939" creationId="{141BD149-0FFB-40B5-96FB-BC7F0D8CD8D4}"/>
          </ac:spMkLst>
        </pc:spChg>
      </pc:sldChg>
      <pc:sldChg chg="addSp modSp add mod">
        <pc:chgData name="Federico Cluni" userId="754e41aadaf4a8ea" providerId="LiveId" clId="{3C2A4BE2-CF98-44E4-90F2-E94C284B8C00}" dt="2020-06-17T15:05:13.088" v="8246" actId="1076"/>
        <pc:sldMkLst>
          <pc:docMk/>
          <pc:sldMk cId="3640886085" sldId="315"/>
        </pc:sldMkLst>
        <pc:spChg chg="mod">
          <ac:chgData name="Federico Cluni" userId="754e41aadaf4a8ea" providerId="LiveId" clId="{3C2A4BE2-CF98-44E4-90F2-E94C284B8C00}" dt="2020-06-17T15:04:39.449" v="8239" actId="20577"/>
          <ac:spMkLst>
            <pc:docMk/>
            <pc:sldMk cId="3640886085" sldId="315"/>
            <ac:spMk id="39939" creationId="{141BD149-0FFB-40B5-96FB-BC7F0D8CD8D4}"/>
          </ac:spMkLst>
        </pc:spChg>
        <pc:picChg chg="add mod">
          <ac:chgData name="Federico Cluni" userId="754e41aadaf4a8ea" providerId="LiveId" clId="{3C2A4BE2-CF98-44E4-90F2-E94C284B8C00}" dt="2020-06-17T15:05:13.088" v="8246" actId="1076"/>
          <ac:picMkLst>
            <pc:docMk/>
            <pc:sldMk cId="3640886085" sldId="315"/>
            <ac:picMk id="3" creationId="{065CDF21-4126-4A6D-962A-76791542F169}"/>
          </ac:picMkLst>
        </pc:picChg>
      </pc:sldChg>
      <pc:sldChg chg="del">
        <pc:chgData name="Federico Cluni" userId="754e41aadaf4a8ea" providerId="LiveId" clId="{3C2A4BE2-CF98-44E4-90F2-E94C284B8C00}" dt="2020-06-17T08:17:57.251" v="4" actId="47"/>
        <pc:sldMkLst>
          <pc:docMk/>
          <pc:sldMk cId="3826106657" sldId="315"/>
        </pc:sldMkLst>
      </pc:sldChg>
      <pc:sldChg chg="addSp delSp modSp add mod">
        <pc:chgData name="Federico Cluni" userId="754e41aadaf4a8ea" providerId="LiveId" clId="{3C2A4BE2-CF98-44E4-90F2-E94C284B8C00}" dt="2020-06-17T14:31:54.339" v="7867" actId="313"/>
        <pc:sldMkLst>
          <pc:docMk/>
          <pc:sldMk cId="0" sldId="316"/>
        </pc:sldMkLst>
        <pc:spChg chg="add mod">
          <ac:chgData name="Federico Cluni" userId="754e41aadaf4a8ea" providerId="LiveId" clId="{3C2A4BE2-CF98-44E4-90F2-E94C284B8C00}" dt="2020-06-17T14:31:54.339" v="7867" actId="313"/>
          <ac:spMkLst>
            <pc:docMk/>
            <pc:sldMk cId="0" sldId="316"/>
            <ac:spMk id="6" creationId="{C2C1527B-4E35-485A-8915-3A2C3E67154C}"/>
          </ac:spMkLst>
        </pc:spChg>
        <pc:spChg chg="del">
          <ac:chgData name="Federico Cluni" userId="754e41aadaf4a8ea" providerId="LiveId" clId="{3C2A4BE2-CF98-44E4-90F2-E94C284B8C00}" dt="2020-06-17T14:31:37.082" v="7822" actId="478"/>
          <ac:spMkLst>
            <pc:docMk/>
            <pc:sldMk cId="0" sldId="316"/>
            <ac:spMk id="3074" creationId="{DC57F949-65B7-43E5-9AF4-BAE42EFC222B}"/>
          </ac:spMkLst>
        </pc:spChg>
        <pc:spChg chg="mod">
          <ac:chgData name="Federico Cluni" userId="754e41aadaf4a8ea" providerId="LiveId" clId="{3C2A4BE2-CF98-44E4-90F2-E94C284B8C00}" dt="2020-06-17T14:31:39.859" v="7824" actId="20577"/>
          <ac:spMkLst>
            <pc:docMk/>
            <pc:sldMk cId="0" sldId="316"/>
            <ac:spMk id="3075" creationId="{89F30D77-6E3A-4C72-95DE-B0519E83D042}"/>
          </ac:spMkLst>
        </pc:spChg>
        <pc:spChg chg="del">
          <ac:chgData name="Federico Cluni" userId="754e41aadaf4a8ea" providerId="LiveId" clId="{3C2A4BE2-CF98-44E4-90F2-E94C284B8C00}" dt="2020-06-17T14:07:26.253" v="6589" actId="478"/>
          <ac:spMkLst>
            <pc:docMk/>
            <pc:sldMk cId="0" sldId="316"/>
            <ac:spMk id="3076" creationId="{5415C968-111A-429B-8BE3-3029705925B2}"/>
          </ac:spMkLst>
        </pc:spChg>
        <pc:spChg chg="mod">
          <ac:chgData name="Federico Cluni" userId="754e41aadaf4a8ea" providerId="LiveId" clId="{3C2A4BE2-CF98-44E4-90F2-E94C284B8C00}" dt="2020-06-17T14:07:56.382" v="6648" actId="1076"/>
          <ac:spMkLst>
            <pc:docMk/>
            <pc:sldMk cId="0" sldId="316"/>
            <ac:spMk id="3077" creationId="{D472E0EA-BF4C-4778-A556-93A63E17C952}"/>
          </ac:spMkLst>
        </pc:spChg>
      </pc:sldChg>
      <pc:sldChg chg="del">
        <pc:chgData name="Federico Cluni" userId="754e41aadaf4a8ea" providerId="LiveId" clId="{3C2A4BE2-CF98-44E4-90F2-E94C284B8C00}" dt="2020-06-17T08:17:57.251" v="4" actId="47"/>
        <pc:sldMkLst>
          <pc:docMk/>
          <pc:sldMk cId="2150309443" sldId="316"/>
        </pc:sldMkLst>
      </pc:sldChg>
      <pc:sldChg chg="addSp delSp modSp add mod">
        <pc:chgData name="Federico Cluni" userId="754e41aadaf4a8ea" providerId="LiveId" clId="{3C2A4BE2-CF98-44E4-90F2-E94C284B8C00}" dt="2020-06-17T14:31:59.976" v="7869"/>
        <pc:sldMkLst>
          <pc:docMk/>
          <pc:sldMk cId="0" sldId="317"/>
        </pc:sldMkLst>
        <pc:spChg chg="add mod">
          <ac:chgData name="Federico Cluni" userId="754e41aadaf4a8ea" providerId="LiveId" clId="{3C2A4BE2-CF98-44E4-90F2-E94C284B8C00}" dt="2020-06-17T14:15:47.063" v="6939" actId="14100"/>
          <ac:spMkLst>
            <pc:docMk/>
            <pc:sldMk cId="0" sldId="317"/>
            <ac:spMk id="2" creationId="{825055C3-849E-46D1-84BF-69C034990B4A}"/>
          </ac:spMkLst>
        </pc:spChg>
        <pc:spChg chg="add mod">
          <ac:chgData name="Federico Cluni" userId="754e41aadaf4a8ea" providerId="LiveId" clId="{3C2A4BE2-CF98-44E4-90F2-E94C284B8C00}" dt="2020-06-17T14:31:59.976" v="7869"/>
          <ac:spMkLst>
            <pc:docMk/>
            <pc:sldMk cId="0" sldId="317"/>
            <ac:spMk id="6" creationId="{F9C7C76A-0F1F-436D-A67D-4F2ABCC895C0}"/>
          </ac:spMkLst>
        </pc:spChg>
        <pc:spChg chg="del">
          <ac:chgData name="Federico Cluni" userId="754e41aadaf4a8ea" providerId="LiveId" clId="{3C2A4BE2-CF98-44E4-90F2-E94C284B8C00}" dt="2020-06-17T14:31:59.539" v="7868" actId="478"/>
          <ac:spMkLst>
            <pc:docMk/>
            <pc:sldMk cId="0" sldId="317"/>
            <ac:spMk id="4098" creationId="{32EF5F9D-635A-459B-AC1F-41D74B500DD0}"/>
          </ac:spMkLst>
        </pc:spChg>
        <pc:spChg chg="mod">
          <ac:chgData name="Federico Cluni" userId="754e41aadaf4a8ea" providerId="LiveId" clId="{3C2A4BE2-CF98-44E4-90F2-E94C284B8C00}" dt="2020-06-17T14:12:55.358" v="6808" actId="20577"/>
          <ac:spMkLst>
            <pc:docMk/>
            <pc:sldMk cId="0" sldId="317"/>
            <ac:spMk id="4099" creationId="{8FE567D3-B3AF-46B5-93DF-9AA3822D885E}"/>
          </ac:spMkLst>
        </pc:spChg>
        <pc:spChg chg="del">
          <ac:chgData name="Federico Cluni" userId="754e41aadaf4a8ea" providerId="LiveId" clId="{3C2A4BE2-CF98-44E4-90F2-E94C284B8C00}" dt="2020-06-17T14:13:10.378" v="6809" actId="478"/>
          <ac:spMkLst>
            <pc:docMk/>
            <pc:sldMk cId="0" sldId="317"/>
            <ac:spMk id="4100" creationId="{3BAAF17F-35BE-44AB-B6A5-3E0D3ABC5FAD}"/>
          </ac:spMkLst>
        </pc:spChg>
      </pc:sldChg>
      <pc:sldChg chg="addSp delSp modSp add mod">
        <pc:chgData name="Federico Cluni" userId="754e41aadaf4a8ea" providerId="LiveId" clId="{3C2A4BE2-CF98-44E4-90F2-E94C284B8C00}" dt="2020-06-17T14:32:04.122" v="7871"/>
        <pc:sldMkLst>
          <pc:docMk/>
          <pc:sldMk cId="0" sldId="318"/>
        </pc:sldMkLst>
        <pc:spChg chg="add mod">
          <ac:chgData name="Federico Cluni" userId="754e41aadaf4a8ea" providerId="LiveId" clId="{3C2A4BE2-CF98-44E4-90F2-E94C284B8C00}" dt="2020-06-17T14:32:04.122" v="7871"/>
          <ac:spMkLst>
            <pc:docMk/>
            <pc:sldMk cId="0" sldId="318"/>
            <ac:spMk id="4" creationId="{160FC093-5872-4A45-97A1-1D88D2489D2E}"/>
          </ac:spMkLst>
        </pc:spChg>
        <pc:spChg chg="del">
          <ac:chgData name="Federico Cluni" userId="754e41aadaf4a8ea" providerId="LiveId" clId="{3C2A4BE2-CF98-44E4-90F2-E94C284B8C00}" dt="2020-06-17T14:32:03.732" v="7870" actId="478"/>
          <ac:spMkLst>
            <pc:docMk/>
            <pc:sldMk cId="0" sldId="318"/>
            <ac:spMk id="5122" creationId="{334D18F2-A6F4-4175-986B-11F3ACA86055}"/>
          </ac:spMkLst>
        </pc:spChg>
        <pc:spChg chg="mod">
          <ac:chgData name="Federico Cluni" userId="754e41aadaf4a8ea" providerId="LiveId" clId="{3C2A4BE2-CF98-44E4-90F2-E94C284B8C00}" dt="2020-06-17T14:19:03.356" v="7099" actId="20577"/>
          <ac:spMkLst>
            <pc:docMk/>
            <pc:sldMk cId="0" sldId="318"/>
            <ac:spMk id="5123" creationId="{BDAFBA14-00C1-46D1-A857-BA87C4CCFCEE}"/>
          </ac:spMkLst>
        </pc:spChg>
      </pc:sldChg>
      <pc:sldChg chg="addSp delSp modSp add mod">
        <pc:chgData name="Federico Cluni" userId="754e41aadaf4a8ea" providerId="LiveId" clId="{3C2A4BE2-CF98-44E4-90F2-E94C284B8C00}" dt="2020-06-17T14:32:08.066" v="7873"/>
        <pc:sldMkLst>
          <pc:docMk/>
          <pc:sldMk cId="0" sldId="319"/>
        </pc:sldMkLst>
        <pc:spChg chg="add mod">
          <ac:chgData name="Federico Cluni" userId="754e41aadaf4a8ea" providerId="LiveId" clId="{3C2A4BE2-CF98-44E4-90F2-E94C284B8C00}" dt="2020-06-17T14:32:08.066" v="7873"/>
          <ac:spMkLst>
            <pc:docMk/>
            <pc:sldMk cId="0" sldId="319"/>
            <ac:spMk id="4" creationId="{213F7448-B61C-4948-9995-F838107C89BE}"/>
          </ac:spMkLst>
        </pc:spChg>
        <pc:spChg chg="mod">
          <ac:chgData name="Federico Cluni" userId="754e41aadaf4a8ea" providerId="LiveId" clId="{3C2A4BE2-CF98-44E4-90F2-E94C284B8C00}" dt="2020-06-17T14:22:39.280" v="7439" actId="6549"/>
          <ac:spMkLst>
            <pc:docMk/>
            <pc:sldMk cId="0" sldId="319"/>
            <ac:spMk id="6146" creationId="{933073BA-9C1F-4630-9489-E9D03284E331}"/>
          </ac:spMkLst>
        </pc:spChg>
        <pc:spChg chg="del">
          <ac:chgData name="Federico Cluni" userId="754e41aadaf4a8ea" providerId="LiveId" clId="{3C2A4BE2-CF98-44E4-90F2-E94C284B8C00}" dt="2020-06-17T14:32:07.674" v="7872" actId="478"/>
          <ac:spMkLst>
            <pc:docMk/>
            <pc:sldMk cId="0" sldId="319"/>
            <ac:spMk id="6147" creationId="{9773D900-751E-4FA4-A82F-F16A27C0A4BB}"/>
          </ac:spMkLst>
        </pc:spChg>
      </pc:sldChg>
      <pc:sldChg chg="addSp delSp modSp add mod">
        <pc:chgData name="Federico Cluni" userId="754e41aadaf4a8ea" providerId="LiveId" clId="{3C2A4BE2-CF98-44E4-90F2-E94C284B8C00}" dt="2020-06-17T14:32:14.823" v="7875"/>
        <pc:sldMkLst>
          <pc:docMk/>
          <pc:sldMk cId="0" sldId="320"/>
        </pc:sldMkLst>
        <pc:spChg chg="add del mod">
          <ac:chgData name="Federico Cluni" userId="754e41aadaf4a8ea" providerId="LiveId" clId="{3C2A4BE2-CF98-44E4-90F2-E94C284B8C00}" dt="2020-06-17T14:30:46.499" v="7812"/>
          <ac:spMkLst>
            <pc:docMk/>
            <pc:sldMk cId="0" sldId="320"/>
            <ac:spMk id="2" creationId="{7D7D9A61-73DB-4E60-9DCD-20834C6325FB}"/>
          </ac:spMkLst>
        </pc:spChg>
        <pc:spChg chg="add mod">
          <ac:chgData name="Federico Cluni" userId="754e41aadaf4a8ea" providerId="LiveId" clId="{3C2A4BE2-CF98-44E4-90F2-E94C284B8C00}" dt="2020-06-17T14:31:02.196" v="7815" actId="1076"/>
          <ac:spMkLst>
            <pc:docMk/>
            <pc:sldMk cId="0" sldId="320"/>
            <ac:spMk id="14" creationId="{0BD208A3-DACD-488A-B03A-008E30E7807E}"/>
          </ac:spMkLst>
        </pc:spChg>
        <pc:spChg chg="add mod">
          <ac:chgData name="Federico Cluni" userId="754e41aadaf4a8ea" providerId="LiveId" clId="{3C2A4BE2-CF98-44E4-90F2-E94C284B8C00}" dt="2020-06-17T14:32:14.823" v="7875"/>
          <ac:spMkLst>
            <pc:docMk/>
            <pc:sldMk cId="0" sldId="320"/>
            <ac:spMk id="15" creationId="{410238A7-E645-49F5-8B6A-62D378DB6534}"/>
          </ac:spMkLst>
        </pc:spChg>
        <pc:spChg chg="mod">
          <ac:chgData name="Federico Cluni" userId="754e41aadaf4a8ea" providerId="LiveId" clId="{3C2A4BE2-CF98-44E4-90F2-E94C284B8C00}" dt="2020-06-17T14:29:50.754" v="7784" actId="6549"/>
          <ac:spMkLst>
            <pc:docMk/>
            <pc:sldMk cId="0" sldId="320"/>
            <ac:spMk id="7170" creationId="{74B85464-72B9-4C35-A7B9-DE595F7A850C}"/>
          </ac:spMkLst>
        </pc:spChg>
        <pc:spChg chg="del">
          <ac:chgData name="Federico Cluni" userId="754e41aadaf4a8ea" providerId="LiveId" clId="{3C2A4BE2-CF98-44E4-90F2-E94C284B8C00}" dt="2020-06-17T14:32:14.485" v="7874" actId="478"/>
          <ac:spMkLst>
            <pc:docMk/>
            <pc:sldMk cId="0" sldId="320"/>
            <ac:spMk id="7171" creationId="{11FA8F94-78C1-4083-87F2-4D7C0BB27068}"/>
          </ac:spMkLst>
        </pc:spChg>
        <pc:spChg chg="mod">
          <ac:chgData name="Federico Cluni" userId="754e41aadaf4a8ea" providerId="LiveId" clId="{3C2A4BE2-CF98-44E4-90F2-E94C284B8C00}" dt="2020-06-17T14:30:05.535" v="7790" actId="1035"/>
          <ac:spMkLst>
            <pc:docMk/>
            <pc:sldMk cId="0" sldId="320"/>
            <ac:spMk id="7172" creationId="{EBC9A981-8E8A-4F37-8455-B0FFF0DAE65A}"/>
          </ac:spMkLst>
        </pc:spChg>
        <pc:spChg chg="mod">
          <ac:chgData name="Federico Cluni" userId="754e41aadaf4a8ea" providerId="LiveId" clId="{3C2A4BE2-CF98-44E4-90F2-E94C284B8C00}" dt="2020-06-17T14:30:05.535" v="7790" actId="1035"/>
          <ac:spMkLst>
            <pc:docMk/>
            <pc:sldMk cId="0" sldId="320"/>
            <ac:spMk id="7173" creationId="{A6361171-7144-4EA8-B83E-3DE6185B2B16}"/>
          </ac:spMkLst>
        </pc:spChg>
        <pc:spChg chg="mod">
          <ac:chgData name="Federico Cluni" userId="754e41aadaf4a8ea" providerId="LiveId" clId="{3C2A4BE2-CF98-44E4-90F2-E94C284B8C00}" dt="2020-06-17T14:30:05.535" v="7790" actId="1035"/>
          <ac:spMkLst>
            <pc:docMk/>
            <pc:sldMk cId="0" sldId="320"/>
            <ac:spMk id="7174" creationId="{7AC3BD99-BAFD-4006-B461-E27960D04A94}"/>
          </ac:spMkLst>
        </pc:spChg>
        <pc:spChg chg="mod">
          <ac:chgData name="Federico Cluni" userId="754e41aadaf4a8ea" providerId="LiveId" clId="{3C2A4BE2-CF98-44E4-90F2-E94C284B8C00}" dt="2020-06-17T14:30:05.535" v="7790" actId="1035"/>
          <ac:spMkLst>
            <pc:docMk/>
            <pc:sldMk cId="0" sldId="320"/>
            <ac:spMk id="7175" creationId="{C71CB869-9477-4389-AAA5-FD923FDC2CBF}"/>
          </ac:spMkLst>
        </pc:spChg>
        <pc:spChg chg="mod">
          <ac:chgData name="Federico Cluni" userId="754e41aadaf4a8ea" providerId="LiveId" clId="{3C2A4BE2-CF98-44E4-90F2-E94C284B8C00}" dt="2020-06-17T14:30:15.548" v="7803" actId="1035"/>
          <ac:spMkLst>
            <pc:docMk/>
            <pc:sldMk cId="0" sldId="320"/>
            <ac:spMk id="7176" creationId="{59F2C932-02FF-4FE9-B100-A099075A2DEC}"/>
          </ac:spMkLst>
        </pc:spChg>
        <pc:spChg chg="mod">
          <ac:chgData name="Federico Cluni" userId="754e41aadaf4a8ea" providerId="LiveId" clId="{3C2A4BE2-CF98-44E4-90F2-E94C284B8C00}" dt="2020-06-17T14:30:15.548" v="7803" actId="1035"/>
          <ac:spMkLst>
            <pc:docMk/>
            <pc:sldMk cId="0" sldId="320"/>
            <ac:spMk id="7177" creationId="{6E3CA91D-804A-453F-A69A-2A7BED1CEB47}"/>
          </ac:spMkLst>
        </pc:spChg>
        <pc:spChg chg="mod">
          <ac:chgData name="Federico Cluni" userId="754e41aadaf4a8ea" providerId="LiveId" clId="{3C2A4BE2-CF98-44E4-90F2-E94C284B8C00}" dt="2020-06-17T14:30:15.548" v="7803" actId="1035"/>
          <ac:spMkLst>
            <pc:docMk/>
            <pc:sldMk cId="0" sldId="320"/>
            <ac:spMk id="7178" creationId="{484E4262-67F8-49BD-9173-9E4AC03AF8FE}"/>
          </ac:spMkLst>
        </pc:spChg>
        <pc:spChg chg="mod">
          <ac:chgData name="Federico Cluni" userId="754e41aadaf4a8ea" providerId="LiveId" clId="{3C2A4BE2-CF98-44E4-90F2-E94C284B8C00}" dt="2020-06-17T14:30:15.548" v="7803" actId="1035"/>
          <ac:spMkLst>
            <pc:docMk/>
            <pc:sldMk cId="0" sldId="320"/>
            <ac:spMk id="7179" creationId="{E066E321-6221-4F08-A07F-94518DAF0760}"/>
          </ac:spMkLst>
        </pc:spChg>
        <pc:spChg chg="mod">
          <ac:chgData name="Federico Cluni" userId="754e41aadaf4a8ea" providerId="LiveId" clId="{3C2A4BE2-CF98-44E4-90F2-E94C284B8C00}" dt="2020-06-17T14:30:10.536" v="7797" actId="1035"/>
          <ac:spMkLst>
            <pc:docMk/>
            <pc:sldMk cId="0" sldId="320"/>
            <ac:spMk id="7180" creationId="{AFAF10AE-711B-458E-A043-EDAA912AD2A2}"/>
          </ac:spMkLst>
        </pc:spChg>
      </pc:sldChg>
      <pc:sldChg chg="delSp modSp add del mod">
        <pc:chgData name="Federico Cluni" userId="754e41aadaf4a8ea" providerId="LiveId" clId="{3C2A4BE2-CF98-44E4-90F2-E94C284B8C00}" dt="2020-06-17T14:31:10.803" v="7816" actId="47"/>
        <pc:sldMkLst>
          <pc:docMk/>
          <pc:sldMk cId="0" sldId="321"/>
        </pc:sldMkLst>
        <pc:spChg chg="mod">
          <ac:chgData name="Federico Cluni" userId="754e41aadaf4a8ea" providerId="LiveId" clId="{3C2A4BE2-CF98-44E4-90F2-E94C284B8C00}" dt="2020-06-17T14:30:41.465" v="7810" actId="313"/>
          <ac:spMkLst>
            <pc:docMk/>
            <pc:sldMk cId="0" sldId="321"/>
            <ac:spMk id="8194" creationId="{FD2CEC1C-1742-4346-906D-AC060BB614DC}"/>
          </ac:spMkLst>
        </pc:spChg>
        <pc:spChg chg="mod">
          <ac:chgData name="Federico Cluni" userId="754e41aadaf4a8ea" providerId="LiveId" clId="{3C2A4BE2-CF98-44E4-90F2-E94C284B8C00}" dt="2020-06-17T14:30:38.684" v="7809" actId="14100"/>
          <ac:spMkLst>
            <pc:docMk/>
            <pc:sldMk cId="0" sldId="321"/>
            <ac:spMk id="8195" creationId="{1DF8155E-34B0-4386-8DAC-A4ABC3A85FA3}"/>
          </ac:spMkLst>
        </pc:spChg>
        <pc:spChg chg="del">
          <ac:chgData name="Federico Cluni" userId="754e41aadaf4a8ea" providerId="LiveId" clId="{3C2A4BE2-CF98-44E4-90F2-E94C284B8C00}" dt="2020-06-17T14:30:26.457" v="7807" actId="478"/>
          <ac:spMkLst>
            <pc:docMk/>
            <pc:sldMk cId="0" sldId="321"/>
            <ac:spMk id="8197" creationId="{2434BD2C-6EA7-48E5-B689-89E89F0638E5}"/>
          </ac:spMkLst>
        </pc:spChg>
        <pc:spChg chg="del">
          <ac:chgData name="Federico Cluni" userId="754e41aadaf4a8ea" providerId="LiveId" clId="{3C2A4BE2-CF98-44E4-90F2-E94C284B8C00}" dt="2020-06-17T14:30:27.777" v="7808" actId="478"/>
          <ac:spMkLst>
            <pc:docMk/>
            <pc:sldMk cId="0" sldId="321"/>
            <ac:spMk id="8199" creationId="{6C10D1F5-831E-42CA-A88C-8296C9EF977F}"/>
          </ac:spMkLst>
        </pc:spChg>
        <pc:grpChg chg="del">
          <ac:chgData name="Federico Cluni" userId="754e41aadaf4a8ea" providerId="LiveId" clId="{3C2A4BE2-CF98-44E4-90F2-E94C284B8C00}" dt="2020-06-17T14:30:22.967" v="7805" actId="478"/>
          <ac:grpSpMkLst>
            <pc:docMk/>
            <pc:sldMk cId="0" sldId="321"/>
            <ac:grpSpMk id="8196" creationId="{4594EFAA-BCFD-4B83-8565-30756103D053}"/>
          </ac:grpSpMkLst>
        </pc:grpChg>
        <pc:grpChg chg="del">
          <ac:chgData name="Federico Cluni" userId="754e41aadaf4a8ea" providerId="LiveId" clId="{3C2A4BE2-CF98-44E4-90F2-E94C284B8C00}" dt="2020-06-17T14:30:23.611" v="7806" actId="478"/>
          <ac:grpSpMkLst>
            <pc:docMk/>
            <pc:sldMk cId="0" sldId="321"/>
            <ac:grpSpMk id="8198" creationId="{8D5864E0-E7ED-4D62-91C2-53A612AC4C2E}"/>
          </ac:grpSpMkLst>
        </pc:grpChg>
      </pc:sldChg>
      <pc:sldChg chg="modSp add mod">
        <pc:chgData name="Federico Cluni" userId="754e41aadaf4a8ea" providerId="LiveId" clId="{3C2A4BE2-CF98-44E4-90F2-E94C284B8C00}" dt="2020-06-17T10:45:01.268" v="4725" actId="1076"/>
        <pc:sldMkLst>
          <pc:docMk/>
          <pc:sldMk cId="1143503960" sldId="322"/>
        </pc:sldMkLst>
        <pc:spChg chg="mod">
          <ac:chgData name="Federico Cluni" userId="754e41aadaf4a8ea" providerId="LiveId" clId="{3C2A4BE2-CF98-44E4-90F2-E94C284B8C00}" dt="2020-06-17T10:41:03.778" v="4528" actId="6549"/>
          <ac:spMkLst>
            <pc:docMk/>
            <pc:sldMk cId="1143503960" sldId="322"/>
            <ac:spMk id="2" creationId="{C7CE77D6-3A10-4EC5-A503-E0E6006B57A1}"/>
          </ac:spMkLst>
        </pc:spChg>
        <pc:spChg chg="mod">
          <ac:chgData name="Federico Cluni" userId="754e41aadaf4a8ea" providerId="LiveId" clId="{3C2A4BE2-CF98-44E4-90F2-E94C284B8C00}" dt="2020-06-17T10:44:44.216" v="4724" actId="1076"/>
          <ac:spMkLst>
            <pc:docMk/>
            <pc:sldMk cId="1143503960" sldId="322"/>
            <ac:spMk id="46083" creationId="{6ACC68DE-8CF4-432B-B0F9-A6F80B875381}"/>
          </ac:spMkLst>
        </pc:spChg>
        <pc:spChg chg="mod">
          <ac:chgData name="Federico Cluni" userId="754e41aadaf4a8ea" providerId="LiveId" clId="{3C2A4BE2-CF98-44E4-90F2-E94C284B8C00}" dt="2020-06-17T10:44:04.036" v="4709" actId="20577"/>
          <ac:spMkLst>
            <pc:docMk/>
            <pc:sldMk cId="1143503960" sldId="322"/>
            <ac:spMk id="48132" creationId="{A0FE7CB0-E481-4096-81C8-1764C2DA88DA}"/>
          </ac:spMkLst>
        </pc:spChg>
        <pc:spChg chg="mod">
          <ac:chgData name="Federico Cluni" userId="754e41aadaf4a8ea" providerId="LiveId" clId="{3C2A4BE2-CF98-44E4-90F2-E94C284B8C00}" dt="2020-06-17T10:45:01.268" v="4725" actId="1076"/>
          <ac:spMkLst>
            <pc:docMk/>
            <pc:sldMk cId="1143503960" sldId="322"/>
            <ac:spMk id="48134" creationId="{774AE6C6-4588-4333-AB3D-72CBCBC40EC5}"/>
          </ac:spMkLst>
        </pc:spChg>
      </pc:sldChg>
      <pc:sldChg chg="modSp add mod">
        <pc:chgData name="Federico Cluni" userId="754e41aadaf4a8ea" providerId="LiveId" clId="{3C2A4BE2-CF98-44E4-90F2-E94C284B8C00}" dt="2020-06-17T13:33:43.659" v="6074" actId="20577"/>
        <pc:sldMkLst>
          <pc:docMk/>
          <pc:sldMk cId="448035217" sldId="323"/>
        </pc:sldMkLst>
        <pc:spChg chg="mod">
          <ac:chgData name="Federico Cluni" userId="754e41aadaf4a8ea" providerId="LiveId" clId="{3C2A4BE2-CF98-44E4-90F2-E94C284B8C00}" dt="2020-06-17T13:33:43.659" v="6074" actId="20577"/>
          <ac:spMkLst>
            <pc:docMk/>
            <pc:sldMk cId="448035217" sldId="323"/>
            <ac:spMk id="60419" creationId="{1DCB188F-CBF2-4118-B7D2-2063D15CE157}"/>
          </ac:spMkLst>
        </pc:spChg>
      </pc:sldChg>
    </pc:docChg>
  </pc:docChgLst>
  <pc:docChgLst>
    <pc:chgData name="Federico Cluni" userId="754e41aadaf4a8ea" providerId="LiveId" clId="{5D76A974-95EA-43AA-8F38-F927988C915F}"/>
    <pc:docChg chg="undo custSel addSld delSld modSld">
      <pc:chgData name="Federico Cluni" userId="754e41aadaf4a8ea" providerId="LiveId" clId="{5D76A974-95EA-43AA-8F38-F927988C915F}" dt="2020-06-23T10:12:10.321" v="4700" actId="20577"/>
      <pc:docMkLst>
        <pc:docMk/>
      </pc:docMkLst>
      <pc:sldChg chg="modSp mod">
        <pc:chgData name="Federico Cluni" userId="754e41aadaf4a8ea" providerId="LiveId" clId="{5D76A974-95EA-43AA-8F38-F927988C915F}" dt="2020-06-22T11:03:24.627" v="969" actId="20577"/>
        <pc:sldMkLst>
          <pc:docMk/>
          <pc:sldMk cId="0" sldId="256"/>
        </pc:sldMkLst>
        <pc:spChg chg="mod">
          <ac:chgData name="Federico Cluni" userId="754e41aadaf4a8ea" providerId="LiveId" clId="{5D76A974-95EA-43AA-8F38-F927988C915F}" dt="2020-06-22T11:03:24.627" v="969" actId="20577"/>
          <ac:spMkLst>
            <pc:docMk/>
            <pc:sldMk cId="0" sldId="256"/>
            <ac:spMk id="2055" creationId="{4CD9053A-D1BE-4AA5-A65E-5DD053F0E150}"/>
          </ac:spMkLst>
        </pc:spChg>
      </pc:sldChg>
      <pc:sldChg chg="del">
        <pc:chgData name="Federico Cluni" userId="754e41aadaf4a8ea" providerId="LiveId" clId="{5D76A974-95EA-43AA-8F38-F927988C915F}" dt="2020-06-23T03:46:07.926" v="2719" actId="47"/>
        <pc:sldMkLst>
          <pc:docMk/>
          <pc:sldMk cId="0" sldId="268"/>
        </pc:sldMkLst>
      </pc:sldChg>
      <pc:sldChg chg="del">
        <pc:chgData name="Federico Cluni" userId="754e41aadaf4a8ea" providerId="LiveId" clId="{5D76A974-95EA-43AA-8F38-F927988C915F}" dt="2020-06-23T03:46:07.926" v="2719" actId="47"/>
        <pc:sldMkLst>
          <pc:docMk/>
          <pc:sldMk cId="0" sldId="270"/>
        </pc:sldMkLst>
      </pc:sldChg>
      <pc:sldChg chg="del">
        <pc:chgData name="Federico Cluni" userId="754e41aadaf4a8ea" providerId="LiveId" clId="{5D76A974-95EA-43AA-8F38-F927988C915F}" dt="2020-06-23T03:46:07.926" v="2719" actId="47"/>
        <pc:sldMkLst>
          <pc:docMk/>
          <pc:sldMk cId="0" sldId="271"/>
        </pc:sldMkLst>
      </pc:sldChg>
      <pc:sldChg chg="del">
        <pc:chgData name="Federico Cluni" userId="754e41aadaf4a8ea" providerId="LiveId" clId="{5D76A974-95EA-43AA-8F38-F927988C915F}" dt="2020-06-23T03:46:07.926" v="2719" actId="47"/>
        <pc:sldMkLst>
          <pc:docMk/>
          <pc:sldMk cId="0" sldId="272"/>
        </pc:sldMkLst>
      </pc:sldChg>
      <pc:sldChg chg="del">
        <pc:chgData name="Federico Cluni" userId="754e41aadaf4a8ea" providerId="LiveId" clId="{5D76A974-95EA-43AA-8F38-F927988C915F}" dt="2020-06-23T03:46:07.926" v="2719" actId="47"/>
        <pc:sldMkLst>
          <pc:docMk/>
          <pc:sldMk cId="0" sldId="273"/>
        </pc:sldMkLst>
      </pc:sldChg>
      <pc:sldChg chg="del">
        <pc:chgData name="Federico Cluni" userId="754e41aadaf4a8ea" providerId="LiveId" clId="{5D76A974-95EA-43AA-8F38-F927988C915F}" dt="2020-06-23T03:46:07.926" v="2719" actId="47"/>
        <pc:sldMkLst>
          <pc:docMk/>
          <pc:sldMk cId="0" sldId="274"/>
        </pc:sldMkLst>
      </pc:sldChg>
      <pc:sldChg chg="del">
        <pc:chgData name="Federico Cluni" userId="754e41aadaf4a8ea" providerId="LiveId" clId="{5D76A974-95EA-43AA-8F38-F927988C915F}" dt="2020-06-23T03:46:07.926" v="2719" actId="47"/>
        <pc:sldMkLst>
          <pc:docMk/>
          <pc:sldMk cId="0" sldId="275"/>
        </pc:sldMkLst>
      </pc:sldChg>
      <pc:sldChg chg="del">
        <pc:chgData name="Federico Cluni" userId="754e41aadaf4a8ea" providerId="LiveId" clId="{5D76A974-95EA-43AA-8F38-F927988C915F}" dt="2020-06-23T03:46:07.926" v="2719" actId="47"/>
        <pc:sldMkLst>
          <pc:docMk/>
          <pc:sldMk cId="0" sldId="276"/>
        </pc:sldMkLst>
      </pc:sldChg>
      <pc:sldChg chg="del">
        <pc:chgData name="Federico Cluni" userId="754e41aadaf4a8ea" providerId="LiveId" clId="{5D76A974-95EA-43AA-8F38-F927988C915F}" dt="2020-06-23T03:46:07.926" v="2719" actId="47"/>
        <pc:sldMkLst>
          <pc:docMk/>
          <pc:sldMk cId="0" sldId="277"/>
        </pc:sldMkLst>
      </pc:sldChg>
      <pc:sldChg chg="del">
        <pc:chgData name="Federico Cluni" userId="754e41aadaf4a8ea" providerId="LiveId" clId="{5D76A974-95EA-43AA-8F38-F927988C915F}" dt="2020-06-23T03:46:07.926" v="2719" actId="47"/>
        <pc:sldMkLst>
          <pc:docMk/>
          <pc:sldMk cId="0" sldId="278"/>
        </pc:sldMkLst>
      </pc:sldChg>
      <pc:sldChg chg="del">
        <pc:chgData name="Federico Cluni" userId="754e41aadaf4a8ea" providerId="LiveId" clId="{5D76A974-95EA-43AA-8F38-F927988C915F}" dt="2020-06-23T03:46:07.926" v="2719" actId="47"/>
        <pc:sldMkLst>
          <pc:docMk/>
          <pc:sldMk cId="0" sldId="279"/>
        </pc:sldMkLst>
      </pc:sldChg>
      <pc:sldChg chg="del">
        <pc:chgData name="Federico Cluni" userId="754e41aadaf4a8ea" providerId="LiveId" clId="{5D76A974-95EA-43AA-8F38-F927988C915F}" dt="2020-06-23T03:46:07.926" v="2719" actId="47"/>
        <pc:sldMkLst>
          <pc:docMk/>
          <pc:sldMk cId="0" sldId="280"/>
        </pc:sldMkLst>
      </pc:sldChg>
      <pc:sldChg chg="del">
        <pc:chgData name="Federico Cluni" userId="754e41aadaf4a8ea" providerId="LiveId" clId="{5D76A974-95EA-43AA-8F38-F927988C915F}" dt="2020-06-23T03:46:07.926" v="2719" actId="47"/>
        <pc:sldMkLst>
          <pc:docMk/>
          <pc:sldMk cId="0" sldId="281"/>
        </pc:sldMkLst>
      </pc:sldChg>
      <pc:sldChg chg="del">
        <pc:chgData name="Federico Cluni" userId="754e41aadaf4a8ea" providerId="LiveId" clId="{5D76A974-95EA-43AA-8F38-F927988C915F}" dt="2020-06-23T03:46:07.926" v="2719" actId="47"/>
        <pc:sldMkLst>
          <pc:docMk/>
          <pc:sldMk cId="0" sldId="282"/>
        </pc:sldMkLst>
      </pc:sldChg>
      <pc:sldChg chg="del">
        <pc:chgData name="Federico Cluni" userId="754e41aadaf4a8ea" providerId="LiveId" clId="{5D76A974-95EA-43AA-8F38-F927988C915F}" dt="2020-06-23T03:46:07.926" v="2719" actId="47"/>
        <pc:sldMkLst>
          <pc:docMk/>
          <pc:sldMk cId="0" sldId="283"/>
        </pc:sldMkLst>
      </pc:sldChg>
      <pc:sldChg chg="del">
        <pc:chgData name="Federico Cluni" userId="754e41aadaf4a8ea" providerId="LiveId" clId="{5D76A974-95EA-43AA-8F38-F927988C915F}" dt="2020-06-23T03:46:07.926" v="2719" actId="47"/>
        <pc:sldMkLst>
          <pc:docMk/>
          <pc:sldMk cId="0" sldId="284"/>
        </pc:sldMkLst>
      </pc:sldChg>
      <pc:sldChg chg="del">
        <pc:chgData name="Federico Cluni" userId="754e41aadaf4a8ea" providerId="LiveId" clId="{5D76A974-95EA-43AA-8F38-F927988C915F}" dt="2020-06-23T03:46:07.926" v="2719" actId="47"/>
        <pc:sldMkLst>
          <pc:docMk/>
          <pc:sldMk cId="0" sldId="285"/>
        </pc:sldMkLst>
      </pc:sldChg>
      <pc:sldChg chg="del">
        <pc:chgData name="Federico Cluni" userId="754e41aadaf4a8ea" providerId="LiveId" clId="{5D76A974-95EA-43AA-8F38-F927988C915F}" dt="2020-06-23T03:46:07.926" v="2719" actId="47"/>
        <pc:sldMkLst>
          <pc:docMk/>
          <pc:sldMk cId="0" sldId="286"/>
        </pc:sldMkLst>
      </pc:sldChg>
      <pc:sldChg chg="del">
        <pc:chgData name="Federico Cluni" userId="754e41aadaf4a8ea" providerId="LiveId" clId="{5D76A974-95EA-43AA-8F38-F927988C915F}" dt="2020-06-23T03:46:07.926" v="2719" actId="47"/>
        <pc:sldMkLst>
          <pc:docMk/>
          <pc:sldMk cId="3286911153" sldId="287"/>
        </pc:sldMkLst>
      </pc:sldChg>
      <pc:sldChg chg="del">
        <pc:chgData name="Federico Cluni" userId="754e41aadaf4a8ea" providerId="LiveId" clId="{5D76A974-95EA-43AA-8F38-F927988C915F}" dt="2020-06-23T03:46:07.926" v="2719" actId="47"/>
        <pc:sldMkLst>
          <pc:docMk/>
          <pc:sldMk cId="3077951468" sldId="290"/>
        </pc:sldMkLst>
      </pc:sldChg>
      <pc:sldChg chg="del">
        <pc:chgData name="Federico Cluni" userId="754e41aadaf4a8ea" providerId="LiveId" clId="{5D76A974-95EA-43AA-8F38-F927988C915F}" dt="2020-06-23T03:46:07.926" v="2719" actId="47"/>
        <pc:sldMkLst>
          <pc:docMk/>
          <pc:sldMk cId="3788840518" sldId="291"/>
        </pc:sldMkLst>
      </pc:sldChg>
      <pc:sldChg chg="del">
        <pc:chgData name="Federico Cluni" userId="754e41aadaf4a8ea" providerId="LiveId" clId="{5D76A974-95EA-43AA-8F38-F927988C915F}" dt="2020-06-23T03:46:07.926" v="2719" actId="47"/>
        <pc:sldMkLst>
          <pc:docMk/>
          <pc:sldMk cId="0" sldId="292"/>
        </pc:sldMkLst>
      </pc:sldChg>
      <pc:sldChg chg="del">
        <pc:chgData name="Federico Cluni" userId="754e41aadaf4a8ea" providerId="LiveId" clId="{5D76A974-95EA-43AA-8F38-F927988C915F}" dt="2020-06-23T03:46:07.926" v="2719" actId="47"/>
        <pc:sldMkLst>
          <pc:docMk/>
          <pc:sldMk cId="0" sldId="293"/>
        </pc:sldMkLst>
      </pc:sldChg>
      <pc:sldChg chg="del">
        <pc:chgData name="Federico Cluni" userId="754e41aadaf4a8ea" providerId="LiveId" clId="{5D76A974-95EA-43AA-8F38-F927988C915F}" dt="2020-06-23T03:46:07.926" v="2719" actId="47"/>
        <pc:sldMkLst>
          <pc:docMk/>
          <pc:sldMk cId="0" sldId="300"/>
        </pc:sldMkLst>
      </pc:sldChg>
      <pc:sldChg chg="del">
        <pc:chgData name="Federico Cluni" userId="754e41aadaf4a8ea" providerId="LiveId" clId="{5D76A974-95EA-43AA-8F38-F927988C915F}" dt="2020-06-23T03:46:07.926" v="2719" actId="47"/>
        <pc:sldMkLst>
          <pc:docMk/>
          <pc:sldMk cId="2909882934" sldId="301"/>
        </pc:sldMkLst>
      </pc:sldChg>
      <pc:sldChg chg="del">
        <pc:chgData name="Federico Cluni" userId="754e41aadaf4a8ea" providerId="LiveId" clId="{5D76A974-95EA-43AA-8F38-F927988C915F}" dt="2020-06-23T03:46:07.926" v="2719" actId="47"/>
        <pc:sldMkLst>
          <pc:docMk/>
          <pc:sldMk cId="0" sldId="302"/>
        </pc:sldMkLst>
      </pc:sldChg>
      <pc:sldChg chg="del">
        <pc:chgData name="Federico Cluni" userId="754e41aadaf4a8ea" providerId="LiveId" clId="{5D76A974-95EA-43AA-8F38-F927988C915F}" dt="2020-06-23T03:46:07.926" v="2719" actId="47"/>
        <pc:sldMkLst>
          <pc:docMk/>
          <pc:sldMk cId="0" sldId="306"/>
        </pc:sldMkLst>
      </pc:sldChg>
      <pc:sldChg chg="del">
        <pc:chgData name="Federico Cluni" userId="754e41aadaf4a8ea" providerId="LiveId" clId="{5D76A974-95EA-43AA-8F38-F927988C915F}" dt="2020-06-23T03:46:07.926" v="2719" actId="47"/>
        <pc:sldMkLst>
          <pc:docMk/>
          <pc:sldMk cId="0" sldId="307"/>
        </pc:sldMkLst>
      </pc:sldChg>
      <pc:sldChg chg="del">
        <pc:chgData name="Federico Cluni" userId="754e41aadaf4a8ea" providerId="LiveId" clId="{5D76A974-95EA-43AA-8F38-F927988C915F}" dt="2020-06-23T03:46:07.926" v="2719" actId="47"/>
        <pc:sldMkLst>
          <pc:docMk/>
          <pc:sldMk cId="0" sldId="308"/>
        </pc:sldMkLst>
      </pc:sldChg>
      <pc:sldChg chg="del">
        <pc:chgData name="Federico Cluni" userId="754e41aadaf4a8ea" providerId="LiveId" clId="{5D76A974-95EA-43AA-8F38-F927988C915F}" dt="2020-06-23T03:46:07.926" v="2719" actId="47"/>
        <pc:sldMkLst>
          <pc:docMk/>
          <pc:sldMk cId="0" sldId="309"/>
        </pc:sldMkLst>
      </pc:sldChg>
      <pc:sldChg chg="del">
        <pc:chgData name="Federico Cluni" userId="754e41aadaf4a8ea" providerId="LiveId" clId="{5D76A974-95EA-43AA-8F38-F927988C915F}" dt="2020-06-23T03:46:07.926" v="2719" actId="47"/>
        <pc:sldMkLst>
          <pc:docMk/>
          <pc:sldMk cId="0" sldId="310"/>
        </pc:sldMkLst>
      </pc:sldChg>
      <pc:sldChg chg="del">
        <pc:chgData name="Federico Cluni" userId="754e41aadaf4a8ea" providerId="LiveId" clId="{5D76A974-95EA-43AA-8F38-F927988C915F}" dt="2020-06-23T03:46:07.926" v="2719" actId="47"/>
        <pc:sldMkLst>
          <pc:docMk/>
          <pc:sldMk cId="0" sldId="311"/>
        </pc:sldMkLst>
      </pc:sldChg>
      <pc:sldChg chg="del">
        <pc:chgData name="Federico Cluni" userId="754e41aadaf4a8ea" providerId="LiveId" clId="{5D76A974-95EA-43AA-8F38-F927988C915F}" dt="2020-06-23T03:46:07.926" v="2719" actId="47"/>
        <pc:sldMkLst>
          <pc:docMk/>
          <pc:sldMk cId="0" sldId="312"/>
        </pc:sldMkLst>
      </pc:sldChg>
      <pc:sldChg chg="del">
        <pc:chgData name="Federico Cluni" userId="754e41aadaf4a8ea" providerId="LiveId" clId="{5D76A974-95EA-43AA-8F38-F927988C915F}" dt="2020-06-23T03:46:07.926" v="2719" actId="47"/>
        <pc:sldMkLst>
          <pc:docMk/>
          <pc:sldMk cId="0" sldId="313"/>
        </pc:sldMkLst>
      </pc:sldChg>
      <pc:sldChg chg="del">
        <pc:chgData name="Federico Cluni" userId="754e41aadaf4a8ea" providerId="LiveId" clId="{5D76A974-95EA-43AA-8F38-F927988C915F}" dt="2020-06-23T03:46:07.926" v="2719" actId="47"/>
        <pc:sldMkLst>
          <pc:docMk/>
          <pc:sldMk cId="0" sldId="314"/>
        </pc:sldMkLst>
      </pc:sldChg>
      <pc:sldChg chg="del">
        <pc:chgData name="Federico Cluni" userId="754e41aadaf4a8ea" providerId="LiveId" clId="{5D76A974-95EA-43AA-8F38-F927988C915F}" dt="2020-06-23T03:46:07.926" v="2719" actId="47"/>
        <pc:sldMkLst>
          <pc:docMk/>
          <pc:sldMk cId="3640886085" sldId="315"/>
        </pc:sldMkLst>
      </pc:sldChg>
      <pc:sldChg chg="del">
        <pc:chgData name="Federico Cluni" userId="754e41aadaf4a8ea" providerId="LiveId" clId="{5D76A974-95EA-43AA-8F38-F927988C915F}" dt="2020-06-23T03:46:07.926" v="2719" actId="47"/>
        <pc:sldMkLst>
          <pc:docMk/>
          <pc:sldMk cId="0" sldId="316"/>
        </pc:sldMkLst>
      </pc:sldChg>
      <pc:sldChg chg="del">
        <pc:chgData name="Federico Cluni" userId="754e41aadaf4a8ea" providerId="LiveId" clId="{5D76A974-95EA-43AA-8F38-F927988C915F}" dt="2020-06-23T03:46:07.926" v="2719" actId="47"/>
        <pc:sldMkLst>
          <pc:docMk/>
          <pc:sldMk cId="0" sldId="317"/>
        </pc:sldMkLst>
      </pc:sldChg>
      <pc:sldChg chg="del">
        <pc:chgData name="Federico Cluni" userId="754e41aadaf4a8ea" providerId="LiveId" clId="{5D76A974-95EA-43AA-8F38-F927988C915F}" dt="2020-06-23T03:46:07.926" v="2719" actId="47"/>
        <pc:sldMkLst>
          <pc:docMk/>
          <pc:sldMk cId="0" sldId="318"/>
        </pc:sldMkLst>
      </pc:sldChg>
      <pc:sldChg chg="del">
        <pc:chgData name="Federico Cluni" userId="754e41aadaf4a8ea" providerId="LiveId" clId="{5D76A974-95EA-43AA-8F38-F927988C915F}" dt="2020-06-23T03:46:07.926" v="2719" actId="47"/>
        <pc:sldMkLst>
          <pc:docMk/>
          <pc:sldMk cId="0" sldId="319"/>
        </pc:sldMkLst>
      </pc:sldChg>
      <pc:sldChg chg="del">
        <pc:chgData name="Federico Cluni" userId="754e41aadaf4a8ea" providerId="LiveId" clId="{5D76A974-95EA-43AA-8F38-F927988C915F}" dt="2020-06-23T03:46:07.926" v="2719" actId="47"/>
        <pc:sldMkLst>
          <pc:docMk/>
          <pc:sldMk cId="0" sldId="320"/>
        </pc:sldMkLst>
      </pc:sldChg>
      <pc:sldChg chg="add del">
        <pc:chgData name="Federico Cluni" userId="754e41aadaf4a8ea" providerId="LiveId" clId="{5D76A974-95EA-43AA-8F38-F927988C915F}" dt="2020-06-22T08:55:30.080" v="1" actId="47"/>
        <pc:sldMkLst>
          <pc:docMk/>
          <pc:sldMk cId="0" sldId="321"/>
        </pc:sldMkLst>
      </pc:sldChg>
      <pc:sldChg chg="del">
        <pc:chgData name="Federico Cluni" userId="754e41aadaf4a8ea" providerId="LiveId" clId="{5D76A974-95EA-43AA-8F38-F927988C915F}" dt="2020-06-23T03:46:07.926" v="2719" actId="47"/>
        <pc:sldMkLst>
          <pc:docMk/>
          <pc:sldMk cId="1143503960" sldId="322"/>
        </pc:sldMkLst>
      </pc:sldChg>
      <pc:sldChg chg="del">
        <pc:chgData name="Federico Cluni" userId="754e41aadaf4a8ea" providerId="LiveId" clId="{5D76A974-95EA-43AA-8F38-F927988C915F}" dt="2020-06-23T03:46:07.926" v="2719" actId="47"/>
        <pc:sldMkLst>
          <pc:docMk/>
          <pc:sldMk cId="448035217" sldId="323"/>
        </pc:sldMkLst>
      </pc:sldChg>
      <pc:sldChg chg="add del">
        <pc:chgData name="Federico Cluni" userId="754e41aadaf4a8ea" providerId="LiveId" clId="{5D76A974-95EA-43AA-8F38-F927988C915F}" dt="2020-06-22T08:55:30.080" v="1" actId="47"/>
        <pc:sldMkLst>
          <pc:docMk/>
          <pc:sldMk cId="0" sldId="324"/>
        </pc:sldMkLst>
      </pc:sldChg>
      <pc:sldChg chg="add del">
        <pc:chgData name="Federico Cluni" userId="754e41aadaf4a8ea" providerId="LiveId" clId="{5D76A974-95EA-43AA-8F38-F927988C915F}" dt="2020-06-22T08:55:30.080" v="1" actId="47"/>
        <pc:sldMkLst>
          <pc:docMk/>
          <pc:sldMk cId="0" sldId="325"/>
        </pc:sldMkLst>
      </pc:sldChg>
      <pc:sldChg chg="add del">
        <pc:chgData name="Federico Cluni" userId="754e41aadaf4a8ea" providerId="LiveId" clId="{5D76A974-95EA-43AA-8F38-F927988C915F}" dt="2020-06-22T08:55:30.080" v="1" actId="47"/>
        <pc:sldMkLst>
          <pc:docMk/>
          <pc:sldMk cId="0" sldId="326"/>
        </pc:sldMkLst>
      </pc:sldChg>
      <pc:sldChg chg="add del">
        <pc:chgData name="Federico Cluni" userId="754e41aadaf4a8ea" providerId="LiveId" clId="{5D76A974-95EA-43AA-8F38-F927988C915F}" dt="2020-06-22T08:55:30.080" v="1" actId="47"/>
        <pc:sldMkLst>
          <pc:docMk/>
          <pc:sldMk cId="0" sldId="327"/>
        </pc:sldMkLst>
      </pc:sldChg>
      <pc:sldChg chg="add del">
        <pc:chgData name="Federico Cluni" userId="754e41aadaf4a8ea" providerId="LiveId" clId="{5D76A974-95EA-43AA-8F38-F927988C915F}" dt="2020-06-22T08:55:30.080" v="1" actId="47"/>
        <pc:sldMkLst>
          <pc:docMk/>
          <pc:sldMk cId="0" sldId="328"/>
        </pc:sldMkLst>
      </pc:sldChg>
      <pc:sldChg chg="add del">
        <pc:chgData name="Federico Cluni" userId="754e41aadaf4a8ea" providerId="LiveId" clId="{5D76A974-95EA-43AA-8F38-F927988C915F}" dt="2020-06-22T08:55:30.080" v="1" actId="47"/>
        <pc:sldMkLst>
          <pc:docMk/>
          <pc:sldMk cId="0" sldId="329"/>
        </pc:sldMkLst>
      </pc:sldChg>
      <pc:sldChg chg="addSp delSp modSp add mod">
        <pc:chgData name="Federico Cluni" userId="754e41aadaf4a8ea" providerId="LiveId" clId="{5D76A974-95EA-43AA-8F38-F927988C915F}" dt="2020-06-23T04:02:37.772" v="2940" actId="2711"/>
        <pc:sldMkLst>
          <pc:docMk/>
          <pc:sldMk cId="0" sldId="330"/>
        </pc:sldMkLst>
        <pc:spChg chg="add del mod">
          <ac:chgData name="Federico Cluni" userId="754e41aadaf4a8ea" providerId="LiveId" clId="{5D76A974-95EA-43AA-8F38-F927988C915F}" dt="2020-06-23T02:57:01.245" v="1750"/>
          <ac:spMkLst>
            <pc:docMk/>
            <pc:sldMk cId="0" sldId="330"/>
            <ac:spMk id="5" creationId="{4D7A7F43-DFF5-4074-9948-89A5ADB491D6}"/>
          </ac:spMkLst>
        </pc:spChg>
        <pc:spChg chg="add mod">
          <ac:chgData name="Federico Cluni" userId="754e41aadaf4a8ea" providerId="LiveId" clId="{5D76A974-95EA-43AA-8F38-F927988C915F}" dt="2020-06-23T02:57:36.576" v="1799" actId="20577"/>
          <ac:spMkLst>
            <pc:docMk/>
            <pc:sldMk cId="0" sldId="330"/>
            <ac:spMk id="6" creationId="{68436156-3152-4BD9-86E1-755DC756A626}"/>
          </ac:spMkLst>
        </pc:spChg>
        <pc:spChg chg="mod">
          <ac:chgData name="Federico Cluni" userId="754e41aadaf4a8ea" providerId="LiveId" clId="{5D76A974-95EA-43AA-8F38-F927988C915F}" dt="2020-06-23T03:46:28.852" v="2720" actId="108"/>
          <ac:spMkLst>
            <pc:docMk/>
            <pc:sldMk cId="0" sldId="330"/>
            <ac:spMk id="10242" creationId="{DC72D2AB-B2A2-49F6-8438-A459BDA627FA}"/>
          </ac:spMkLst>
        </pc:spChg>
        <pc:spChg chg="mod">
          <ac:chgData name="Federico Cluni" userId="754e41aadaf4a8ea" providerId="LiveId" clId="{5D76A974-95EA-43AA-8F38-F927988C915F}" dt="2020-06-22T09:03:26.542" v="297" actId="20577"/>
          <ac:spMkLst>
            <pc:docMk/>
            <pc:sldMk cId="0" sldId="330"/>
            <ac:spMk id="10243" creationId="{4D213196-1290-462C-A590-4FB3CF51C244}"/>
          </ac:spMkLst>
        </pc:spChg>
        <pc:spChg chg="mod">
          <ac:chgData name="Federico Cluni" userId="754e41aadaf4a8ea" providerId="LiveId" clId="{5D76A974-95EA-43AA-8F38-F927988C915F}" dt="2020-06-23T04:02:37.772" v="2940" actId="2711"/>
          <ac:spMkLst>
            <pc:docMk/>
            <pc:sldMk cId="0" sldId="330"/>
            <ac:spMk id="10244" creationId="{613B3A01-29A3-4FE0-A112-C0C266371865}"/>
          </ac:spMkLst>
        </pc:spChg>
      </pc:sldChg>
      <pc:sldChg chg="addSp delSp modSp add mod">
        <pc:chgData name="Federico Cluni" userId="754e41aadaf4a8ea" providerId="LiveId" clId="{5D76A974-95EA-43AA-8F38-F927988C915F}" dt="2020-06-23T09:15:49.778" v="4688" actId="114"/>
        <pc:sldMkLst>
          <pc:docMk/>
          <pc:sldMk cId="0" sldId="331"/>
        </pc:sldMkLst>
        <pc:spChg chg="add mod">
          <ac:chgData name="Federico Cluni" userId="754e41aadaf4a8ea" providerId="LiveId" clId="{5D76A974-95EA-43AA-8F38-F927988C915F}" dt="2020-06-22T11:22:04.741" v="1436" actId="1076"/>
          <ac:spMkLst>
            <pc:docMk/>
            <pc:sldMk cId="0" sldId="331"/>
            <ac:spMk id="4" creationId="{0809CA79-1D2B-4F56-A9C8-1755D07CFF14}"/>
          </ac:spMkLst>
        </pc:spChg>
        <pc:spChg chg="mod">
          <ac:chgData name="Federico Cluni" userId="754e41aadaf4a8ea" providerId="LiveId" clId="{5D76A974-95EA-43AA-8F38-F927988C915F}" dt="2020-06-23T03:46:33.035" v="2721" actId="108"/>
          <ac:spMkLst>
            <pc:docMk/>
            <pc:sldMk cId="0" sldId="331"/>
            <ac:spMk id="11266" creationId="{C3DA06E9-4327-4E22-9C1D-68B3A20164E3}"/>
          </ac:spMkLst>
        </pc:spChg>
        <pc:spChg chg="mod">
          <ac:chgData name="Federico Cluni" userId="754e41aadaf4a8ea" providerId="LiveId" clId="{5D76A974-95EA-43AA-8F38-F927988C915F}" dt="2020-06-23T09:15:49.778" v="4688" actId="114"/>
          <ac:spMkLst>
            <pc:docMk/>
            <pc:sldMk cId="0" sldId="331"/>
            <ac:spMk id="11267" creationId="{BD156AE0-AEC4-4AB9-A7A4-DB1A5DB1EAC9}"/>
          </ac:spMkLst>
        </pc:spChg>
        <pc:spChg chg="del">
          <ac:chgData name="Federico Cluni" userId="754e41aadaf4a8ea" providerId="LiveId" clId="{5D76A974-95EA-43AA-8F38-F927988C915F}" dt="2020-06-22T09:17:35.637" v="639" actId="478"/>
          <ac:spMkLst>
            <pc:docMk/>
            <pc:sldMk cId="0" sldId="331"/>
            <ac:spMk id="11268" creationId="{66C5F2FF-7923-477C-88A4-6BC4F734B394}"/>
          </ac:spMkLst>
        </pc:spChg>
        <pc:spChg chg="del mod">
          <ac:chgData name="Federico Cluni" userId="754e41aadaf4a8ea" providerId="LiveId" clId="{5D76A974-95EA-43AA-8F38-F927988C915F}" dt="2020-06-22T09:18:57.918" v="641" actId="478"/>
          <ac:spMkLst>
            <pc:docMk/>
            <pc:sldMk cId="0" sldId="331"/>
            <ac:spMk id="11269" creationId="{B32E0D00-D453-4790-8903-DFF294A5F7F0}"/>
          </ac:spMkLst>
        </pc:spChg>
      </pc:sldChg>
      <pc:sldChg chg="addSp delSp modSp add mod">
        <pc:chgData name="Federico Cluni" userId="754e41aadaf4a8ea" providerId="LiveId" clId="{5D76A974-95EA-43AA-8F38-F927988C915F}" dt="2020-06-23T03:46:39.743" v="2723"/>
        <pc:sldMkLst>
          <pc:docMk/>
          <pc:sldMk cId="0" sldId="332"/>
        </pc:sldMkLst>
        <pc:spChg chg="add mod">
          <ac:chgData name="Federico Cluni" userId="754e41aadaf4a8ea" providerId="LiveId" clId="{5D76A974-95EA-43AA-8F38-F927988C915F}" dt="2020-06-23T03:46:39.743" v="2723"/>
          <ac:spMkLst>
            <pc:docMk/>
            <pc:sldMk cId="0" sldId="332"/>
            <ac:spMk id="4" creationId="{77174DFE-16C9-4A10-860C-31842ABBFD61}"/>
          </ac:spMkLst>
        </pc:spChg>
        <pc:spChg chg="del">
          <ac:chgData name="Federico Cluni" userId="754e41aadaf4a8ea" providerId="LiveId" clId="{5D76A974-95EA-43AA-8F38-F927988C915F}" dt="2020-06-23T03:46:39.290" v="2722" actId="478"/>
          <ac:spMkLst>
            <pc:docMk/>
            <pc:sldMk cId="0" sldId="332"/>
            <ac:spMk id="12290" creationId="{88E6FE5E-2BA7-4E5A-ADE6-B0AF3C2FD05C}"/>
          </ac:spMkLst>
        </pc:spChg>
        <pc:spChg chg="mod">
          <ac:chgData name="Federico Cluni" userId="754e41aadaf4a8ea" providerId="LiveId" clId="{5D76A974-95EA-43AA-8F38-F927988C915F}" dt="2020-06-22T11:06:48.841" v="1120" actId="2711"/>
          <ac:spMkLst>
            <pc:docMk/>
            <pc:sldMk cId="0" sldId="332"/>
            <ac:spMk id="12291" creationId="{A5DF65CD-1CF0-4C9A-AED5-20A10EF70321}"/>
          </ac:spMkLst>
        </pc:spChg>
      </pc:sldChg>
      <pc:sldChg chg="add del">
        <pc:chgData name="Federico Cluni" userId="754e41aadaf4a8ea" providerId="LiveId" clId="{5D76A974-95EA-43AA-8F38-F927988C915F}" dt="2020-06-22T11:06:52.730" v="1121" actId="47"/>
        <pc:sldMkLst>
          <pc:docMk/>
          <pc:sldMk cId="0" sldId="333"/>
        </pc:sldMkLst>
      </pc:sldChg>
      <pc:sldChg chg="addSp delSp modSp add mod">
        <pc:chgData name="Federico Cluni" userId="754e41aadaf4a8ea" providerId="LiveId" clId="{5D76A974-95EA-43AA-8F38-F927988C915F}" dt="2020-06-23T03:46:44.086" v="2725"/>
        <pc:sldMkLst>
          <pc:docMk/>
          <pc:sldMk cId="0" sldId="334"/>
        </pc:sldMkLst>
        <pc:spChg chg="add mod">
          <ac:chgData name="Federico Cluni" userId="754e41aadaf4a8ea" providerId="LiveId" clId="{5D76A974-95EA-43AA-8F38-F927988C915F}" dt="2020-06-23T03:46:44.086" v="2725"/>
          <ac:spMkLst>
            <pc:docMk/>
            <pc:sldMk cId="0" sldId="334"/>
            <ac:spMk id="4" creationId="{735F6E0C-390C-45B5-8671-1FFB2549F34A}"/>
          </ac:spMkLst>
        </pc:spChg>
        <pc:spChg chg="del">
          <ac:chgData name="Federico Cluni" userId="754e41aadaf4a8ea" providerId="LiveId" clId="{5D76A974-95EA-43AA-8F38-F927988C915F}" dt="2020-06-23T03:46:43.672" v="2724" actId="478"/>
          <ac:spMkLst>
            <pc:docMk/>
            <pc:sldMk cId="0" sldId="334"/>
            <ac:spMk id="14338" creationId="{3B2EC1AE-12E3-4120-9647-3F0A42AD6F84}"/>
          </ac:spMkLst>
        </pc:spChg>
        <pc:spChg chg="mod">
          <ac:chgData name="Federico Cluni" userId="754e41aadaf4a8ea" providerId="LiveId" clId="{5D76A974-95EA-43AA-8F38-F927988C915F}" dt="2020-06-23T03:02:20.975" v="1891" actId="2711"/>
          <ac:spMkLst>
            <pc:docMk/>
            <pc:sldMk cId="0" sldId="334"/>
            <ac:spMk id="14339" creationId="{9D82D140-BC79-4F3E-8723-A117B9B5F68B}"/>
          </ac:spMkLst>
        </pc:spChg>
        <pc:spChg chg="del">
          <ac:chgData name="Federico Cluni" userId="754e41aadaf4a8ea" providerId="LiveId" clId="{5D76A974-95EA-43AA-8F38-F927988C915F}" dt="2020-06-22T11:13:18.047" v="1233" actId="478"/>
          <ac:spMkLst>
            <pc:docMk/>
            <pc:sldMk cId="0" sldId="334"/>
            <ac:spMk id="14340" creationId="{51ADE3B4-F1D2-4B31-AFD4-CECD8E75DF92}"/>
          </ac:spMkLst>
        </pc:spChg>
      </pc:sldChg>
      <pc:sldChg chg="addSp delSp modSp add mod">
        <pc:chgData name="Federico Cluni" userId="754e41aadaf4a8ea" providerId="LiveId" clId="{5D76A974-95EA-43AA-8F38-F927988C915F}" dt="2020-06-23T03:53:35.439" v="2814" actId="2711"/>
        <pc:sldMkLst>
          <pc:docMk/>
          <pc:sldMk cId="0" sldId="335"/>
        </pc:sldMkLst>
        <pc:spChg chg="add mod">
          <ac:chgData name="Federico Cluni" userId="754e41aadaf4a8ea" providerId="LiveId" clId="{5D76A974-95EA-43AA-8F38-F927988C915F}" dt="2020-06-23T03:51:30.458" v="2776" actId="20577"/>
          <ac:spMkLst>
            <pc:docMk/>
            <pc:sldMk cId="0" sldId="335"/>
            <ac:spMk id="4" creationId="{7E2A67FF-CB65-4DE4-86C3-6F5F48581212}"/>
          </ac:spMkLst>
        </pc:spChg>
        <pc:spChg chg="del">
          <ac:chgData name="Federico Cluni" userId="754e41aadaf4a8ea" providerId="LiveId" clId="{5D76A974-95EA-43AA-8F38-F927988C915F}" dt="2020-06-23T03:46:53.483" v="2728" actId="478"/>
          <ac:spMkLst>
            <pc:docMk/>
            <pc:sldMk cId="0" sldId="335"/>
            <ac:spMk id="15362" creationId="{8CAEED60-143A-4241-BC12-70466CC2E43C}"/>
          </ac:spMkLst>
        </pc:spChg>
        <pc:spChg chg="mod">
          <ac:chgData name="Federico Cluni" userId="754e41aadaf4a8ea" providerId="LiveId" clId="{5D76A974-95EA-43AA-8F38-F927988C915F}" dt="2020-06-23T03:53:35.439" v="2814" actId="2711"/>
          <ac:spMkLst>
            <pc:docMk/>
            <pc:sldMk cId="0" sldId="335"/>
            <ac:spMk id="15363" creationId="{F9E46DD7-41C2-40D4-B920-F3DB00C96A9B}"/>
          </ac:spMkLst>
        </pc:spChg>
      </pc:sldChg>
      <pc:sldChg chg="modSp add mod">
        <pc:chgData name="Federico Cluni" userId="754e41aadaf4a8ea" providerId="LiveId" clId="{5D76A974-95EA-43AA-8F38-F927988C915F}" dt="2020-06-23T09:57:27.342" v="4694" actId="20577"/>
        <pc:sldMkLst>
          <pc:docMk/>
          <pc:sldMk cId="0" sldId="336"/>
        </pc:sldMkLst>
        <pc:spChg chg="mod">
          <ac:chgData name="Federico Cluni" userId="754e41aadaf4a8ea" providerId="LiveId" clId="{5D76A974-95EA-43AA-8F38-F927988C915F}" dt="2020-06-23T03:47:02.490" v="2737" actId="20577"/>
          <ac:spMkLst>
            <pc:docMk/>
            <pc:sldMk cId="0" sldId="336"/>
            <ac:spMk id="16386" creationId="{882A0809-C7C1-4476-9FE8-6FD3E95499E7}"/>
          </ac:spMkLst>
        </pc:spChg>
        <pc:spChg chg="mod">
          <ac:chgData name="Federico Cluni" userId="754e41aadaf4a8ea" providerId="LiveId" clId="{5D76A974-95EA-43AA-8F38-F927988C915F}" dt="2020-06-23T09:57:27.342" v="4694" actId="20577"/>
          <ac:spMkLst>
            <pc:docMk/>
            <pc:sldMk cId="0" sldId="336"/>
            <ac:spMk id="16387" creationId="{283E51D7-ED68-4802-BF41-1FBFAA72AB21}"/>
          </ac:spMkLst>
        </pc:spChg>
      </pc:sldChg>
      <pc:sldChg chg="modSp add mod">
        <pc:chgData name="Federico Cluni" userId="754e41aadaf4a8ea" providerId="LiveId" clId="{5D76A974-95EA-43AA-8F38-F927988C915F}" dt="2020-06-23T10:07:37.331" v="4699" actId="6549"/>
        <pc:sldMkLst>
          <pc:docMk/>
          <pc:sldMk cId="0" sldId="337"/>
        </pc:sldMkLst>
        <pc:spChg chg="mod">
          <ac:chgData name="Federico Cluni" userId="754e41aadaf4a8ea" providerId="LiveId" clId="{5D76A974-95EA-43AA-8F38-F927988C915F}" dt="2020-06-23T03:15:59.389" v="2277" actId="207"/>
          <ac:spMkLst>
            <pc:docMk/>
            <pc:sldMk cId="0" sldId="337"/>
            <ac:spMk id="17410" creationId="{2D813CF5-A2CC-42DC-AD05-A057CB148B32}"/>
          </ac:spMkLst>
        </pc:spChg>
        <pc:spChg chg="mod">
          <ac:chgData name="Federico Cluni" userId="754e41aadaf4a8ea" providerId="LiveId" clId="{5D76A974-95EA-43AA-8F38-F927988C915F}" dt="2020-06-23T10:07:37.331" v="4699" actId="6549"/>
          <ac:spMkLst>
            <pc:docMk/>
            <pc:sldMk cId="0" sldId="337"/>
            <ac:spMk id="17411" creationId="{32C54829-4DC3-47C9-B500-B6BCDD1ACD27}"/>
          </ac:spMkLst>
        </pc:spChg>
      </pc:sldChg>
      <pc:sldChg chg="modSp add del mod">
        <pc:chgData name="Federico Cluni" userId="754e41aadaf4a8ea" providerId="LiveId" clId="{5D76A974-95EA-43AA-8F38-F927988C915F}" dt="2020-06-23T03:23:39.249" v="2392" actId="47"/>
        <pc:sldMkLst>
          <pc:docMk/>
          <pc:sldMk cId="0" sldId="338"/>
        </pc:sldMkLst>
        <pc:spChg chg="mod">
          <ac:chgData name="Federico Cluni" userId="754e41aadaf4a8ea" providerId="LiveId" clId="{5D76A974-95EA-43AA-8F38-F927988C915F}" dt="2020-06-23T03:22:56.041" v="2366" actId="20577"/>
          <ac:spMkLst>
            <pc:docMk/>
            <pc:sldMk cId="0" sldId="338"/>
            <ac:spMk id="18435" creationId="{51FD5FC3-6669-4C1B-8932-E80D5820CF8C}"/>
          </ac:spMkLst>
        </pc:spChg>
      </pc:sldChg>
      <pc:sldChg chg="addSp delSp modSp add mod">
        <pc:chgData name="Federico Cluni" userId="754e41aadaf4a8ea" providerId="LiveId" clId="{5D76A974-95EA-43AA-8F38-F927988C915F}" dt="2020-06-23T10:12:10.321" v="4700" actId="20577"/>
        <pc:sldMkLst>
          <pc:docMk/>
          <pc:sldMk cId="0" sldId="339"/>
        </pc:sldMkLst>
        <pc:spChg chg="add mod">
          <ac:chgData name="Federico Cluni" userId="754e41aadaf4a8ea" providerId="LiveId" clId="{5D76A974-95EA-43AA-8F38-F927988C915F}" dt="2020-06-23T03:35:21.752" v="2641"/>
          <ac:spMkLst>
            <pc:docMk/>
            <pc:sldMk cId="0" sldId="339"/>
            <ac:spMk id="4" creationId="{32B5422C-67B4-4BEC-A8B0-BF42390183E5}"/>
          </ac:spMkLst>
        </pc:spChg>
        <pc:spChg chg="add del mod">
          <ac:chgData name="Federico Cluni" userId="754e41aadaf4a8ea" providerId="LiveId" clId="{5D76A974-95EA-43AA-8F38-F927988C915F}" dt="2020-06-23T03:47:57.660" v="2747"/>
          <ac:spMkLst>
            <pc:docMk/>
            <pc:sldMk cId="0" sldId="339"/>
            <ac:spMk id="5" creationId="{C70134F9-6369-415E-B237-076AFE366743}"/>
          </ac:spMkLst>
        </pc:spChg>
        <pc:spChg chg="del">
          <ac:chgData name="Federico Cluni" userId="754e41aadaf4a8ea" providerId="LiveId" clId="{5D76A974-95EA-43AA-8F38-F927988C915F}" dt="2020-06-23T03:35:21.285" v="2640" actId="478"/>
          <ac:spMkLst>
            <pc:docMk/>
            <pc:sldMk cId="0" sldId="339"/>
            <ac:spMk id="19458" creationId="{1BDD57FA-7308-403C-8AD0-D83C53A2EFB4}"/>
          </ac:spMkLst>
        </pc:spChg>
        <pc:spChg chg="mod">
          <ac:chgData name="Federico Cluni" userId="754e41aadaf4a8ea" providerId="LiveId" clId="{5D76A974-95EA-43AA-8F38-F927988C915F}" dt="2020-06-23T10:12:10.321" v="4700" actId="20577"/>
          <ac:spMkLst>
            <pc:docMk/>
            <pc:sldMk cId="0" sldId="339"/>
            <ac:spMk id="19459" creationId="{D2F68E11-D2D6-444D-9559-0153027350DA}"/>
          </ac:spMkLst>
        </pc:spChg>
      </pc:sldChg>
      <pc:sldChg chg="addSp delSp modSp add mod">
        <pc:chgData name="Federico Cluni" userId="754e41aadaf4a8ea" providerId="LiveId" clId="{5D76A974-95EA-43AA-8F38-F927988C915F}" dt="2020-06-23T03:46:49.887" v="2727"/>
        <pc:sldMkLst>
          <pc:docMk/>
          <pc:sldMk cId="360004768" sldId="340"/>
        </pc:sldMkLst>
        <pc:spChg chg="add mod">
          <ac:chgData name="Federico Cluni" userId="754e41aadaf4a8ea" providerId="LiveId" clId="{5D76A974-95EA-43AA-8F38-F927988C915F}" dt="2020-06-23T03:46:49.887" v="2727"/>
          <ac:spMkLst>
            <pc:docMk/>
            <pc:sldMk cId="360004768" sldId="340"/>
            <ac:spMk id="5" creationId="{F48FC6A2-C1B0-456F-BCE7-53426AE6E71E}"/>
          </ac:spMkLst>
        </pc:spChg>
        <pc:spChg chg="del">
          <ac:chgData name="Federico Cluni" userId="754e41aadaf4a8ea" providerId="LiveId" clId="{5D76A974-95EA-43AA-8F38-F927988C915F}" dt="2020-06-23T03:46:49.466" v="2726" actId="478"/>
          <ac:spMkLst>
            <pc:docMk/>
            <pc:sldMk cId="360004768" sldId="340"/>
            <ac:spMk id="14338" creationId="{3B2EC1AE-12E3-4120-9647-3F0A42AD6F84}"/>
          </ac:spMkLst>
        </pc:spChg>
        <pc:spChg chg="mod">
          <ac:chgData name="Federico Cluni" userId="754e41aadaf4a8ea" providerId="LiveId" clId="{5D76A974-95EA-43AA-8F38-F927988C915F}" dt="2020-06-22T11:21:06.869" v="1382" actId="20577"/>
          <ac:spMkLst>
            <pc:docMk/>
            <pc:sldMk cId="360004768" sldId="340"/>
            <ac:spMk id="14339" creationId="{9D82D140-BC79-4F3E-8723-A117B9B5F68B}"/>
          </ac:spMkLst>
        </pc:spChg>
        <pc:picChg chg="add mod">
          <ac:chgData name="Federico Cluni" userId="754e41aadaf4a8ea" providerId="LiveId" clId="{5D76A974-95EA-43AA-8F38-F927988C915F}" dt="2020-06-22T11:19:47.790" v="1380" actId="1076"/>
          <ac:picMkLst>
            <pc:docMk/>
            <pc:sldMk cId="360004768" sldId="340"/>
            <ac:picMk id="3" creationId="{16B60384-73DB-422A-945B-E96362592ABA}"/>
          </ac:picMkLst>
        </pc:picChg>
      </pc:sldChg>
      <pc:sldChg chg="addSp delSp modSp add mod">
        <pc:chgData name="Federico Cluni" userId="754e41aadaf4a8ea" providerId="LiveId" clId="{5D76A974-95EA-43AA-8F38-F927988C915F}" dt="2020-06-23T10:02:54.705" v="4695" actId="6549"/>
        <pc:sldMkLst>
          <pc:docMk/>
          <pc:sldMk cId="2328275835" sldId="341"/>
        </pc:sldMkLst>
        <pc:spChg chg="add mod">
          <ac:chgData name="Federico Cluni" userId="754e41aadaf4a8ea" providerId="LiveId" clId="{5D76A974-95EA-43AA-8F38-F927988C915F}" dt="2020-06-23T10:02:54.705" v="4695" actId="6549"/>
          <ac:spMkLst>
            <pc:docMk/>
            <pc:sldMk cId="2328275835" sldId="341"/>
            <ac:spMk id="4" creationId="{6F0E81E9-B2C1-4BDD-B083-5F78AA68ED74}"/>
          </ac:spMkLst>
        </pc:spChg>
        <pc:spChg chg="mod">
          <ac:chgData name="Federico Cluni" userId="754e41aadaf4a8ea" providerId="LiveId" clId="{5D76A974-95EA-43AA-8F38-F927988C915F}" dt="2020-06-23T03:47:08.385" v="2745" actId="20577"/>
          <ac:spMkLst>
            <pc:docMk/>
            <pc:sldMk cId="2328275835" sldId="341"/>
            <ac:spMk id="16386" creationId="{882A0809-C7C1-4476-9FE8-6FD3E95499E7}"/>
          </ac:spMkLst>
        </pc:spChg>
        <pc:spChg chg="del">
          <ac:chgData name="Federico Cluni" userId="754e41aadaf4a8ea" providerId="LiveId" clId="{5D76A974-95EA-43AA-8F38-F927988C915F}" dt="2020-06-23T03:23:28.169" v="2390" actId="478"/>
          <ac:spMkLst>
            <pc:docMk/>
            <pc:sldMk cId="2328275835" sldId="341"/>
            <ac:spMk id="16387" creationId="{283E51D7-ED68-4802-BF41-1FBFAA72AB21}"/>
          </ac:spMkLst>
        </pc:spChg>
      </pc:sldChg>
      <pc:sldChg chg="addSp delSp modSp add mod">
        <pc:chgData name="Federico Cluni" userId="754e41aadaf4a8ea" providerId="LiveId" clId="{5D76A974-95EA-43AA-8F38-F927988C915F}" dt="2020-06-23T03:49:36.765" v="2757" actId="962"/>
        <pc:sldMkLst>
          <pc:docMk/>
          <pc:sldMk cId="2741876474" sldId="342"/>
        </pc:sldMkLst>
        <pc:spChg chg="mod">
          <ac:chgData name="Federico Cluni" userId="754e41aadaf4a8ea" providerId="LiveId" clId="{5D76A974-95EA-43AA-8F38-F927988C915F}" dt="2020-06-23T03:48:05.379" v="2753" actId="20577"/>
          <ac:spMkLst>
            <pc:docMk/>
            <pc:sldMk cId="2741876474" sldId="342"/>
            <ac:spMk id="4" creationId="{32B5422C-67B4-4BEC-A8B0-BF42390183E5}"/>
          </ac:spMkLst>
        </pc:spChg>
        <pc:spChg chg="del">
          <ac:chgData name="Federico Cluni" userId="754e41aadaf4a8ea" providerId="LiveId" clId="{5D76A974-95EA-43AA-8F38-F927988C915F}" dt="2020-06-23T03:49:23.594" v="2754" actId="478"/>
          <ac:spMkLst>
            <pc:docMk/>
            <pc:sldMk cId="2741876474" sldId="342"/>
            <ac:spMk id="19459" creationId="{D2F68E11-D2D6-444D-9559-0153027350DA}"/>
          </ac:spMkLst>
        </pc:spChg>
        <pc:picChg chg="add mod">
          <ac:chgData name="Federico Cluni" userId="754e41aadaf4a8ea" providerId="LiveId" clId="{5D76A974-95EA-43AA-8F38-F927988C915F}" dt="2020-06-23T03:49:36.765" v="2757" actId="962"/>
          <ac:picMkLst>
            <pc:docMk/>
            <pc:sldMk cId="2741876474" sldId="342"/>
            <ac:picMk id="3" creationId="{4B7B563A-6C4C-4A4D-844E-1C79C99197C4}"/>
          </ac:picMkLst>
        </pc:picChg>
      </pc:sldChg>
      <pc:sldChg chg="addSp delSp modSp add mod">
        <pc:chgData name="Federico Cluni" userId="754e41aadaf4a8ea" providerId="LiveId" clId="{5D76A974-95EA-43AA-8F38-F927988C915F}" dt="2020-06-23T03:57:30.887" v="2868" actId="20577"/>
        <pc:sldMkLst>
          <pc:docMk/>
          <pc:sldMk cId="2916866009" sldId="343"/>
        </pc:sldMkLst>
        <pc:spChg chg="add del">
          <ac:chgData name="Federico Cluni" userId="754e41aadaf4a8ea" providerId="LiveId" clId="{5D76A974-95EA-43AA-8F38-F927988C915F}" dt="2020-06-23T03:54:54.925" v="2841"/>
          <ac:spMkLst>
            <pc:docMk/>
            <pc:sldMk cId="2916866009" sldId="343"/>
            <ac:spMk id="2" creationId="{3E842E1D-40C7-43F6-86DB-264FD87D1F45}"/>
          </ac:spMkLst>
        </pc:spChg>
        <pc:spChg chg="add mod">
          <ac:chgData name="Federico Cluni" userId="754e41aadaf4a8ea" providerId="LiveId" clId="{5D76A974-95EA-43AA-8F38-F927988C915F}" dt="2020-06-23T03:57:30.887" v="2868" actId="20577"/>
          <ac:spMkLst>
            <pc:docMk/>
            <pc:sldMk cId="2916866009" sldId="343"/>
            <ac:spMk id="5" creationId="{BC051BD1-6928-4D8B-87F6-8EA496FCCC57}"/>
          </ac:spMkLst>
        </pc:spChg>
        <pc:picChg chg="del">
          <ac:chgData name="Federico Cluni" userId="754e41aadaf4a8ea" providerId="LiveId" clId="{5D76A974-95EA-43AA-8F38-F927988C915F}" dt="2020-06-23T03:54:26.337" v="2816" actId="478"/>
          <ac:picMkLst>
            <pc:docMk/>
            <pc:sldMk cId="2916866009" sldId="343"/>
            <ac:picMk id="3" creationId="{4B7B563A-6C4C-4A4D-844E-1C79C99197C4}"/>
          </ac:picMkLst>
        </pc:picChg>
      </pc:sldChg>
      <pc:sldChg chg="addSp delSp modSp add mod modNotesTx">
        <pc:chgData name="Federico Cluni" userId="754e41aadaf4a8ea" providerId="LiveId" clId="{5D76A974-95EA-43AA-8F38-F927988C915F}" dt="2020-06-23T08:51:55.699" v="4687" actId="20577"/>
        <pc:sldMkLst>
          <pc:docMk/>
          <pc:sldMk cId="3157326155" sldId="344"/>
        </pc:sldMkLst>
        <pc:spChg chg="del">
          <ac:chgData name="Federico Cluni" userId="754e41aadaf4a8ea" providerId="LiveId" clId="{5D76A974-95EA-43AA-8F38-F927988C915F}" dt="2020-06-23T04:08:25.487" v="3050" actId="478"/>
          <ac:spMkLst>
            <pc:docMk/>
            <pc:sldMk cId="3157326155" sldId="344"/>
            <ac:spMk id="6" creationId="{68436156-3152-4BD9-86E1-755DC756A626}"/>
          </ac:spMkLst>
        </pc:spChg>
        <pc:spChg chg="mod">
          <ac:chgData name="Federico Cluni" userId="754e41aadaf4a8ea" providerId="LiveId" clId="{5D76A974-95EA-43AA-8F38-F927988C915F}" dt="2020-06-23T04:08:39.763" v="3084" actId="313"/>
          <ac:spMkLst>
            <pc:docMk/>
            <pc:sldMk cId="3157326155" sldId="344"/>
            <ac:spMk id="10242" creationId="{DC72D2AB-B2A2-49F6-8438-A459BDA627FA}"/>
          </ac:spMkLst>
        </pc:spChg>
        <pc:spChg chg="del">
          <ac:chgData name="Federico Cluni" userId="754e41aadaf4a8ea" providerId="LiveId" clId="{5D76A974-95EA-43AA-8F38-F927988C915F}" dt="2020-06-23T04:08:23.745" v="3049" actId="478"/>
          <ac:spMkLst>
            <pc:docMk/>
            <pc:sldMk cId="3157326155" sldId="344"/>
            <ac:spMk id="10243" creationId="{4D213196-1290-462C-A590-4FB3CF51C244}"/>
          </ac:spMkLst>
        </pc:spChg>
        <pc:spChg chg="del">
          <ac:chgData name="Federico Cluni" userId="754e41aadaf4a8ea" providerId="LiveId" clId="{5D76A974-95EA-43AA-8F38-F927988C915F}" dt="2020-06-23T04:08:27.469" v="3051" actId="478"/>
          <ac:spMkLst>
            <pc:docMk/>
            <pc:sldMk cId="3157326155" sldId="344"/>
            <ac:spMk id="10244" creationId="{613B3A01-29A3-4FE0-A112-C0C266371865}"/>
          </ac:spMkLst>
        </pc:spChg>
        <pc:picChg chg="add mod">
          <ac:chgData name="Federico Cluni" userId="754e41aadaf4a8ea" providerId="LiveId" clId="{5D76A974-95EA-43AA-8F38-F927988C915F}" dt="2020-06-23T04:09:08.380" v="3090" actId="1076"/>
          <ac:picMkLst>
            <pc:docMk/>
            <pc:sldMk cId="3157326155" sldId="344"/>
            <ac:picMk id="3" creationId="{CBB2535A-E25D-489B-976C-390FF36A0205}"/>
          </ac:picMkLst>
        </pc:picChg>
      </pc:sldChg>
      <pc:sldChg chg="addSp modSp add mod">
        <pc:chgData name="Federico Cluni" userId="754e41aadaf4a8ea" providerId="LiveId" clId="{5D76A974-95EA-43AA-8F38-F927988C915F}" dt="2020-06-23T04:27:22.340" v="4070" actId="1076"/>
        <pc:sldMkLst>
          <pc:docMk/>
          <pc:sldMk cId="3747819896" sldId="345"/>
        </pc:sldMkLst>
        <pc:spChg chg="mod">
          <ac:chgData name="Federico Cluni" userId="754e41aadaf4a8ea" providerId="LiveId" clId="{5D76A974-95EA-43AA-8F38-F927988C915F}" dt="2020-06-23T04:17:18.288" v="3838" actId="20577"/>
          <ac:spMkLst>
            <pc:docMk/>
            <pc:sldMk cId="3747819896" sldId="345"/>
            <ac:spMk id="4" creationId="{32B5422C-67B4-4BEC-A8B0-BF42390183E5}"/>
          </ac:spMkLst>
        </pc:spChg>
        <pc:spChg chg="mod">
          <ac:chgData name="Federico Cluni" userId="754e41aadaf4a8ea" providerId="LiveId" clId="{5D76A974-95EA-43AA-8F38-F927988C915F}" dt="2020-06-23T04:27:19.089" v="4069" actId="6549"/>
          <ac:spMkLst>
            <pc:docMk/>
            <pc:sldMk cId="3747819896" sldId="345"/>
            <ac:spMk id="5" creationId="{BC051BD1-6928-4D8B-87F6-8EA496FCCC57}"/>
          </ac:spMkLst>
        </pc:spChg>
        <pc:graphicFrameChg chg="add mod">
          <ac:chgData name="Federico Cluni" userId="754e41aadaf4a8ea" providerId="LiveId" clId="{5D76A974-95EA-43AA-8F38-F927988C915F}" dt="2020-06-23T04:27:22.340" v="4070" actId="1076"/>
          <ac:graphicFrameMkLst>
            <pc:docMk/>
            <pc:sldMk cId="3747819896" sldId="345"/>
            <ac:graphicFrameMk id="6" creationId="{F588C38D-DD43-4F18-8C48-09A21482136C}"/>
          </ac:graphicFrameMkLst>
        </pc:graphicFrameChg>
        <pc:picChg chg="add mod">
          <ac:chgData name="Federico Cluni" userId="754e41aadaf4a8ea" providerId="LiveId" clId="{5D76A974-95EA-43AA-8F38-F927988C915F}" dt="2020-06-23T04:17:10.092" v="3825" actId="1076"/>
          <ac:picMkLst>
            <pc:docMk/>
            <pc:sldMk cId="3747819896" sldId="345"/>
            <ac:picMk id="3" creationId="{9FE7311C-FB06-4B3F-9FBB-A03F807F7C4B}"/>
          </ac:picMkLst>
        </pc:picChg>
      </pc:sldChg>
      <pc:sldChg chg="addSp modSp add mod">
        <pc:chgData name="Federico Cluni" userId="754e41aadaf4a8ea" providerId="LiveId" clId="{5D76A974-95EA-43AA-8F38-F927988C915F}" dt="2020-06-23T04:52:14.555" v="4162" actId="1076"/>
        <pc:sldMkLst>
          <pc:docMk/>
          <pc:sldMk cId="1718119538" sldId="346"/>
        </pc:sldMkLst>
        <pc:spChg chg="mod">
          <ac:chgData name="Federico Cluni" userId="754e41aadaf4a8ea" providerId="LiveId" clId="{5D76A974-95EA-43AA-8F38-F927988C915F}" dt="2020-06-23T04:52:06.115" v="4160" actId="20577"/>
          <ac:spMkLst>
            <pc:docMk/>
            <pc:sldMk cId="1718119538" sldId="346"/>
            <ac:spMk id="19459" creationId="{D2F68E11-D2D6-444D-9559-0153027350DA}"/>
          </ac:spMkLst>
        </pc:spChg>
        <pc:picChg chg="add mod">
          <ac:chgData name="Federico Cluni" userId="754e41aadaf4a8ea" providerId="LiveId" clId="{5D76A974-95EA-43AA-8F38-F927988C915F}" dt="2020-06-23T04:52:14.555" v="4162" actId="1076"/>
          <ac:picMkLst>
            <pc:docMk/>
            <pc:sldMk cId="1718119538" sldId="346"/>
            <ac:picMk id="3" creationId="{580E8DE8-99D9-4A81-A55C-E52C6CDF0E32}"/>
          </ac:picMkLst>
        </pc:picChg>
      </pc:sldChg>
      <pc:sldChg chg="addSp delSp modSp add mod">
        <pc:chgData name="Federico Cluni" userId="754e41aadaf4a8ea" providerId="LiveId" clId="{5D76A974-95EA-43AA-8F38-F927988C915F}" dt="2020-06-23T05:38:03.248" v="4438" actId="114"/>
        <pc:sldMkLst>
          <pc:docMk/>
          <pc:sldMk cId="3072934415" sldId="347"/>
        </pc:sldMkLst>
        <pc:spChg chg="add del mod">
          <ac:chgData name="Federico Cluni" userId="754e41aadaf4a8ea" providerId="LiveId" clId="{5D76A974-95EA-43AA-8F38-F927988C915F}" dt="2020-06-23T05:38:03.248" v="4438" actId="114"/>
          <ac:spMkLst>
            <pc:docMk/>
            <pc:sldMk cId="3072934415" sldId="347"/>
            <ac:spMk id="6" creationId="{68436156-3152-4BD9-86E1-755DC756A626}"/>
          </ac:spMkLst>
        </pc:spChg>
        <pc:spChg chg="mod">
          <ac:chgData name="Federico Cluni" userId="754e41aadaf4a8ea" providerId="LiveId" clId="{5D76A974-95EA-43AA-8F38-F927988C915F}" dt="2020-06-23T05:35:28.734" v="4184" actId="20577"/>
          <ac:spMkLst>
            <pc:docMk/>
            <pc:sldMk cId="3072934415" sldId="347"/>
            <ac:spMk id="10242" creationId="{DC72D2AB-B2A2-49F6-8438-A459BDA627FA}"/>
          </ac:spMkLst>
        </pc:spChg>
        <pc:spChg chg="mod">
          <ac:chgData name="Federico Cluni" userId="754e41aadaf4a8ea" providerId="LiveId" clId="{5D76A974-95EA-43AA-8F38-F927988C915F}" dt="2020-06-23T05:37:28.675" v="4386" actId="20577"/>
          <ac:spMkLst>
            <pc:docMk/>
            <pc:sldMk cId="3072934415" sldId="347"/>
            <ac:spMk id="10243" creationId="{4D213196-1290-462C-A590-4FB3CF51C244}"/>
          </ac:spMkLst>
        </pc:spChg>
        <pc:spChg chg="del">
          <ac:chgData name="Federico Cluni" userId="754e41aadaf4a8ea" providerId="LiveId" clId="{5D76A974-95EA-43AA-8F38-F927988C915F}" dt="2020-06-23T05:37:15.024" v="4372" actId="478"/>
          <ac:spMkLst>
            <pc:docMk/>
            <pc:sldMk cId="3072934415" sldId="347"/>
            <ac:spMk id="10244" creationId="{613B3A01-29A3-4FE0-A112-C0C266371865}"/>
          </ac:spMkLst>
        </pc:spChg>
      </pc:sldChg>
      <pc:sldChg chg="addSp delSp modSp add mod modNotesTx">
        <pc:chgData name="Federico Cluni" userId="754e41aadaf4a8ea" providerId="LiveId" clId="{5D76A974-95EA-43AA-8F38-F927988C915F}" dt="2020-06-23T05:55:41.206" v="4678" actId="6549"/>
        <pc:sldMkLst>
          <pc:docMk/>
          <pc:sldMk cId="2791073292" sldId="348"/>
        </pc:sldMkLst>
        <pc:spChg chg="add mod">
          <ac:chgData name="Federico Cluni" userId="754e41aadaf4a8ea" providerId="LiveId" clId="{5D76A974-95EA-43AA-8F38-F927988C915F}" dt="2020-06-23T05:41:48.611" v="4588" actId="6549"/>
          <ac:spMkLst>
            <pc:docMk/>
            <pc:sldMk cId="2791073292" sldId="348"/>
            <ac:spMk id="2" creationId="{D68E32B6-AF01-44C0-85D9-701FABF8EDB9}"/>
          </ac:spMkLst>
        </pc:spChg>
        <pc:spChg chg="del">
          <ac:chgData name="Federico Cluni" userId="754e41aadaf4a8ea" providerId="LiveId" clId="{5D76A974-95EA-43AA-8F38-F927988C915F}" dt="2020-06-23T05:38:54.040" v="4556" actId="478"/>
          <ac:spMkLst>
            <pc:docMk/>
            <pc:sldMk cId="2791073292" sldId="348"/>
            <ac:spMk id="6" creationId="{68436156-3152-4BD9-86E1-755DC756A626}"/>
          </ac:spMkLst>
        </pc:spChg>
        <pc:spChg chg="add mod">
          <ac:chgData name="Federico Cluni" userId="754e41aadaf4a8ea" providerId="LiveId" clId="{5D76A974-95EA-43AA-8F38-F927988C915F}" dt="2020-06-23T05:41:30.771" v="4586" actId="1076"/>
          <ac:spMkLst>
            <pc:docMk/>
            <pc:sldMk cId="2791073292" sldId="348"/>
            <ac:spMk id="7" creationId="{C8330819-ACFD-4AD2-B993-BA4DF85E65DB}"/>
          </ac:spMkLst>
        </pc:spChg>
        <pc:spChg chg="add mod">
          <ac:chgData name="Federico Cluni" userId="754e41aadaf4a8ea" providerId="LiveId" clId="{5D76A974-95EA-43AA-8F38-F927988C915F}" dt="2020-06-23T05:44:34.624" v="4647" actId="207"/>
          <ac:spMkLst>
            <pc:docMk/>
            <pc:sldMk cId="2791073292" sldId="348"/>
            <ac:spMk id="8" creationId="{4142A1DB-8355-4B02-AB40-6C3EE6EB422A}"/>
          </ac:spMkLst>
        </pc:spChg>
        <pc:spChg chg="add mod">
          <ac:chgData name="Federico Cluni" userId="754e41aadaf4a8ea" providerId="LiveId" clId="{5D76A974-95EA-43AA-8F38-F927988C915F}" dt="2020-06-23T05:44:44.218" v="4649" actId="207"/>
          <ac:spMkLst>
            <pc:docMk/>
            <pc:sldMk cId="2791073292" sldId="348"/>
            <ac:spMk id="9" creationId="{6690A33C-14B0-4777-A2B3-30399C14099E}"/>
          </ac:spMkLst>
        </pc:spChg>
        <pc:spChg chg="mod">
          <ac:chgData name="Federico Cluni" userId="754e41aadaf4a8ea" providerId="LiveId" clId="{5D76A974-95EA-43AA-8F38-F927988C915F}" dt="2020-06-23T05:43:06.301" v="4645" actId="20577"/>
          <ac:spMkLst>
            <pc:docMk/>
            <pc:sldMk cId="2791073292" sldId="348"/>
            <ac:spMk id="10243" creationId="{4D213196-1290-462C-A590-4FB3CF51C244}"/>
          </ac:spMkLst>
        </pc:spChg>
      </pc:sldChg>
    </pc:docChg>
  </pc:docChgLst>
  <pc:docChgLst>
    <pc:chgData name="Federico Cluni" userId="754e41aadaf4a8ea" providerId="LiveId" clId="{5C7798FB-FF2C-44D3-8170-D7281FCB7FDF}"/>
    <pc:docChg chg="custSel modSld">
      <pc:chgData name="Federico Cluni" userId="754e41aadaf4a8ea" providerId="LiveId" clId="{5C7798FB-FF2C-44D3-8170-D7281FCB7FDF}" dt="2021-09-21T16:23:52.786" v="57" actId="6549"/>
      <pc:docMkLst>
        <pc:docMk/>
      </pc:docMkLst>
      <pc:sldChg chg="modSp mod">
        <pc:chgData name="Federico Cluni" userId="754e41aadaf4a8ea" providerId="LiveId" clId="{5C7798FB-FF2C-44D3-8170-D7281FCB7FDF}" dt="2021-09-21T09:58:15.414" v="29" actId="20577"/>
        <pc:sldMkLst>
          <pc:docMk/>
          <pc:sldMk cId="0" sldId="256"/>
        </pc:sldMkLst>
        <pc:spChg chg="mod">
          <ac:chgData name="Federico Cluni" userId="754e41aadaf4a8ea" providerId="LiveId" clId="{5C7798FB-FF2C-44D3-8170-D7281FCB7FDF}" dt="2021-09-13T14:11:57.025" v="5" actId="20577"/>
          <ac:spMkLst>
            <pc:docMk/>
            <pc:sldMk cId="0" sldId="256"/>
            <ac:spMk id="2054" creationId="{10C4B9D1-AF21-45ED-B9CB-5E26D6FA8653}"/>
          </ac:spMkLst>
        </pc:spChg>
        <pc:spChg chg="mod">
          <ac:chgData name="Federico Cluni" userId="754e41aadaf4a8ea" providerId="LiveId" clId="{5C7798FB-FF2C-44D3-8170-D7281FCB7FDF}" dt="2021-09-21T09:58:15.414" v="29" actId="20577"/>
          <ac:spMkLst>
            <pc:docMk/>
            <pc:sldMk cId="0" sldId="256"/>
            <ac:spMk id="2055" creationId="{4CD9053A-D1BE-4AA5-A65E-5DD053F0E150}"/>
          </ac:spMkLst>
        </pc:spChg>
      </pc:sldChg>
      <pc:sldChg chg="modSp mod">
        <pc:chgData name="Federico Cluni" userId="754e41aadaf4a8ea" providerId="LiveId" clId="{5C7798FB-FF2C-44D3-8170-D7281FCB7FDF}" dt="2021-09-21T10:04:18.377" v="30" actId="6549"/>
        <pc:sldMkLst>
          <pc:docMk/>
          <pc:sldMk cId="0" sldId="330"/>
        </pc:sldMkLst>
        <pc:spChg chg="mod">
          <ac:chgData name="Federico Cluni" userId="754e41aadaf4a8ea" providerId="LiveId" clId="{5C7798FB-FF2C-44D3-8170-D7281FCB7FDF}" dt="2021-09-21T10:04:18.377" v="30" actId="6549"/>
          <ac:spMkLst>
            <pc:docMk/>
            <pc:sldMk cId="0" sldId="330"/>
            <ac:spMk id="10244" creationId="{613B3A01-29A3-4FE0-A112-C0C266371865}"/>
          </ac:spMkLst>
        </pc:spChg>
      </pc:sldChg>
      <pc:sldChg chg="modSp mod">
        <pc:chgData name="Federico Cluni" userId="754e41aadaf4a8ea" providerId="LiveId" clId="{5C7798FB-FF2C-44D3-8170-D7281FCB7FDF}" dt="2021-09-21T14:27:24.109" v="37" actId="20577"/>
        <pc:sldMkLst>
          <pc:docMk/>
          <pc:sldMk cId="0" sldId="331"/>
        </pc:sldMkLst>
        <pc:spChg chg="mod">
          <ac:chgData name="Federico Cluni" userId="754e41aadaf4a8ea" providerId="LiveId" clId="{5C7798FB-FF2C-44D3-8170-D7281FCB7FDF}" dt="2021-09-21T14:27:24.109" v="37" actId="20577"/>
          <ac:spMkLst>
            <pc:docMk/>
            <pc:sldMk cId="0" sldId="331"/>
            <ac:spMk id="11267" creationId="{BD156AE0-AEC4-4AB9-A7A4-DB1A5DB1EAC9}"/>
          </ac:spMkLst>
        </pc:spChg>
      </pc:sldChg>
      <pc:sldChg chg="modSp mod">
        <pc:chgData name="Federico Cluni" userId="754e41aadaf4a8ea" providerId="LiveId" clId="{5C7798FB-FF2C-44D3-8170-D7281FCB7FDF}" dt="2021-09-21T15:26:09.148" v="40" actId="20577"/>
        <pc:sldMkLst>
          <pc:docMk/>
          <pc:sldMk cId="0" sldId="337"/>
        </pc:sldMkLst>
        <pc:spChg chg="mod">
          <ac:chgData name="Federico Cluni" userId="754e41aadaf4a8ea" providerId="LiveId" clId="{5C7798FB-FF2C-44D3-8170-D7281FCB7FDF}" dt="2021-09-21T15:26:09.148" v="40" actId="20577"/>
          <ac:spMkLst>
            <pc:docMk/>
            <pc:sldMk cId="0" sldId="337"/>
            <ac:spMk id="17411" creationId="{32C54829-4DC3-47C9-B500-B6BCDD1ACD27}"/>
          </ac:spMkLst>
        </pc:spChg>
      </pc:sldChg>
      <pc:sldChg chg="addSp modSp mod">
        <pc:chgData name="Federico Cluni" userId="754e41aadaf4a8ea" providerId="LiveId" clId="{5C7798FB-FF2C-44D3-8170-D7281FCB7FDF}" dt="2021-09-21T10:17:43.891" v="36" actId="14100"/>
        <pc:sldMkLst>
          <pc:docMk/>
          <pc:sldMk cId="2916866009" sldId="343"/>
        </pc:sldMkLst>
        <pc:spChg chg="mod">
          <ac:chgData name="Federico Cluni" userId="754e41aadaf4a8ea" providerId="LiveId" clId="{5C7798FB-FF2C-44D3-8170-D7281FCB7FDF}" dt="2021-09-21T10:17:39.241" v="34" actId="6549"/>
          <ac:spMkLst>
            <pc:docMk/>
            <pc:sldMk cId="2916866009" sldId="343"/>
            <ac:spMk id="5" creationId="{BC051BD1-6928-4D8B-87F6-8EA496FCCC57}"/>
          </ac:spMkLst>
        </pc:spChg>
        <pc:graphicFrameChg chg="add mod modGraphic">
          <ac:chgData name="Federico Cluni" userId="754e41aadaf4a8ea" providerId="LiveId" clId="{5C7798FB-FF2C-44D3-8170-D7281FCB7FDF}" dt="2021-09-21T10:17:43.891" v="36" actId="14100"/>
          <ac:graphicFrameMkLst>
            <pc:docMk/>
            <pc:sldMk cId="2916866009" sldId="343"/>
            <ac:graphicFrameMk id="2" creationId="{C3C94379-94AC-4DEA-9B1B-1CA9CDE96414}"/>
          </ac:graphicFrameMkLst>
        </pc:graphicFrameChg>
      </pc:sldChg>
      <pc:sldChg chg="modSp mod">
        <pc:chgData name="Federico Cluni" userId="754e41aadaf4a8ea" providerId="LiveId" clId="{5C7798FB-FF2C-44D3-8170-D7281FCB7FDF}" dt="2021-09-21T16:23:52.786" v="57" actId="6549"/>
        <pc:sldMkLst>
          <pc:docMk/>
          <pc:sldMk cId="3072934415" sldId="347"/>
        </pc:sldMkLst>
        <pc:spChg chg="mod">
          <ac:chgData name="Federico Cluni" userId="754e41aadaf4a8ea" providerId="LiveId" clId="{5C7798FB-FF2C-44D3-8170-D7281FCB7FDF}" dt="2021-09-21T16:23:52.786" v="57" actId="6549"/>
          <ac:spMkLst>
            <pc:docMk/>
            <pc:sldMk cId="3072934415" sldId="347"/>
            <ac:spMk id="10243" creationId="{4D213196-1290-462C-A590-4FB3CF51C2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F14BE-B858-49B2-9B40-FD654FE47247}" type="datetimeFigureOut">
              <a:rPr lang="en-US" smtClean="0"/>
              <a:t>5/10/2022</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20E84-F079-4CED-9269-6E9B8C321040}" type="slidenum">
              <a:rPr lang="en-US" smtClean="0"/>
              <a:t>‹N›</a:t>
            </a:fld>
            <a:endParaRPr lang="en-US"/>
          </a:p>
        </p:txBody>
      </p:sp>
    </p:spTree>
    <p:extLst>
      <p:ext uri="{BB962C8B-B14F-4D97-AF65-F5344CB8AC3E}">
        <p14:creationId xmlns:p14="http://schemas.microsoft.com/office/powerpoint/2010/main" val="409253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python.org/3/tutorial/classes.html#a-first-look-at-class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eddit.com/r/IPython/comments/cs4beg/whats_the_point_of_ipywidgets_interact_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python.org/ipython-doc/stable/config/extensions/storemagic.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python.org/3/library/__main__.html#module-__main__"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ocs.python.org/3/library/__main__.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python.org/3/library/__main__.html#module-__main__"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docs.python.org/3/library/__main__.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python.org/ipython-doc/stable/config/extensions/storemagic.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ataquest.io/blog/jupyter-notebook-tips-tricks-shortcu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See</a:t>
            </a:r>
            <a:r>
              <a:rPr lang="it-IT" dirty="0"/>
              <a:t> </a:t>
            </a:r>
            <a:r>
              <a:rPr lang="en-US" dirty="0">
                <a:hlinkClick r:id="rId3"/>
              </a:rPr>
              <a:t>https://docs.python.org/3/tutorial/classes.html#a-first-look-at-classes</a:t>
            </a:r>
            <a:r>
              <a:rPr lang="en-US" dirty="0"/>
              <a:t> for a detailed description</a:t>
            </a:r>
          </a:p>
        </p:txBody>
      </p:sp>
      <p:sp>
        <p:nvSpPr>
          <p:cNvPr id="4" name="Segnaposto numero diapositiva 3"/>
          <p:cNvSpPr>
            <a:spLocks noGrp="1"/>
          </p:cNvSpPr>
          <p:nvPr>
            <p:ph type="sldNum" sz="quarter" idx="5"/>
          </p:nvPr>
        </p:nvSpPr>
        <p:spPr/>
        <p:txBody>
          <a:bodyPr/>
          <a:lstStyle/>
          <a:p>
            <a:fld id="{1C020E84-F079-4CED-9269-6E9B8C321040}" type="slidenum">
              <a:rPr lang="en-US" smtClean="0"/>
              <a:t>2</a:t>
            </a:fld>
            <a:endParaRPr lang="en-US"/>
          </a:p>
        </p:txBody>
      </p:sp>
    </p:spTree>
    <p:extLst>
      <p:ext uri="{BB962C8B-B14F-4D97-AF65-F5344CB8AC3E}">
        <p14:creationId xmlns:p14="http://schemas.microsoft.com/office/powerpoint/2010/main" val="272798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18</a:t>
            </a:fld>
            <a:endParaRPr lang="en-US"/>
          </a:p>
        </p:txBody>
      </p:sp>
    </p:spTree>
    <p:extLst>
      <p:ext uri="{BB962C8B-B14F-4D97-AF65-F5344CB8AC3E}">
        <p14:creationId xmlns:p14="http://schemas.microsoft.com/office/powerpoint/2010/main" val="134314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19</a:t>
            </a:fld>
            <a:endParaRPr lang="en-US"/>
          </a:p>
        </p:txBody>
      </p:sp>
    </p:spTree>
    <p:extLst>
      <p:ext uri="{BB962C8B-B14F-4D97-AF65-F5344CB8AC3E}">
        <p14:creationId xmlns:p14="http://schemas.microsoft.com/office/powerpoint/2010/main" val="1442701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20</a:t>
            </a:fld>
            <a:endParaRPr lang="en-US"/>
          </a:p>
        </p:txBody>
      </p:sp>
    </p:spTree>
    <p:extLst>
      <p:ext uri="{BB962C8B-B14F-4D97-AF65-F5344CB8AC3E}">
        <p14:creationId xmlns:p14="http://schemas.microsoft.com/office/powerpoint/2010/main" val="1707705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21</a:t>
            </a:fld>
            <a:endParaRPr lang="en-US"/>
          </a:p>
        </p:txBody>
      </p:sp>
    </p:spTree>
    <p:extLst>
      <p:ext uri="{BB962C8B-B14F-4D97-AF65-F5344CB8AC3E}">
        <p14:creationId xmlns:p14="http://schemas.microsoft.com/office/powerpoint/2010/main" val="46607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fontAlgn="base"/>
            <a:r>
              <a:rPr lang="it-IT"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@interact is </a:t>
            </a:r>
            <a:r>
              <a:rPr lang="en-US" sz="1200" b="0" i="0" kern="1200" dirty="0" err="1">
                <a:solidFill>
                  <a:schemeClr val="tx1"/>
                </a:solidFill>
                <a:effectLst/>
                <a:latin typeface="+mn-lt"/>
                <a:ea typeface="+mn-ea"/>
                <a:cs typeface="+mn-cs"/>
              </a:rPr>
              <a:t>usefull</a:t>
            </a:r>
            <a:r>
              <a:rPr lang="en-US" sz="1200" b="0" i="0" kern="1200" dirty="0">
                <a:solidFill>
                  <a:schemeClr val="tx1"/>
                </a:solidFill>
                <a:effectLst/>
                <a:latin typeface="+mn-lt"/>
                <a:ea typeface="+mn-ea"/>
                <a:cs typeface="+mn-cs"/>
              </a:rPr>
              <a:t> if you are interested in exploring some data, and manipulating the "view" of some data.</a:t>
            </a:r>
          </a:p>
          <a:p>
            <a:pPr fontAlgn="base"/>
            <a:r>
              <a:rPr lang="en-US" sz="1200" b="0" i="0" kern="1200" dirty="0">
                <a:solidFill>
                  <a:schemeClr val="tx1"/>
                </a:solidFill>
                <a:effectLst/>
                <a:latin typeface="+mn-lt"/>
                <a:ea typeface="+mn-ea"/>
                <a:cs typeface="+mn-cs"/>
              </a:rPr>
              <a:t>Say you have precipitation graph per days for year 2000 to 2019, you don't want to plot 19 graph, you want to have 1 graph with a slider to select which year you want to see. Then you can do</a:t>
            </a:r>
          </a:p>
          <a:p>
            <a:pPr fontAlgn="base"/>
            <a:r>
              <a:rPr lang="en-US" dirty="0"/>
              <a:t>@interact(year=(2000, 2019)) def </a:t>
            </a:r>
            <a:r>
              <a:rPr lang="en-US" dirty="0" err="1"/>
              <a:t>plot_graph</a:t>
            </a:r>
            <a:r>
              <a:rPr lang="en-US" dirty="0"/>
              <a:t>(year): ... </a:t>
            </a:r>
            <a:r>
              <a:rPr lang="en-US" sz="1200" b="0" i="0" kern="1200" dirty="0">
                <a:solidFill>
                  <a:schemeClr val="tx1"/>
                </a:solidFill>
                <a:effectLst/>
                <a:latin typeface="+mn-lt"/>
                <a:ea typeface="+mn-ea"/>
                <a:cs typeface="+mn-cs"/>
              </a:rPr>
              <a:t>That's it. You don't want to reuse the widget; you just interested in the interactivity and ability to change the "view". In this case we don't care about the user input. We really only care about changing some view parameters.</a:t>
            </a:r>
          </a:p>
          <a:p>
            <a:pPr fontAlgn="base"/>
            <a:r>
              <a:rPr lang="en-US" sz="1200" b="0" i="0" kern="1200" dirty="0">
                <a:solidFill>
                  <a:schemeClr val="tx1"/>
                </a:solidFill>
                <a:effectLst/>
                <a:latin typeface="+mn-lt"/>
                <a:ea typeface="+mn-ea"/>
                <a:cs typeface="+mn-cs"/>
              </a:rPr>
              <a:t>interactive() is there if you actually want to build something more tightly integrated; but for most data scientist </a:t>
            </a:r>
            <a:r>
              <a:rPr lang="en-US" sz="1200" b="0" i="0" kern="1200" dirty="0" err="1">
                <a:solidFill>
                  <a:schemeClr val="tx1"/>
                </a:solidFill>
                <a:effectLst/>
                <a:latin typeface="+mn-lt"/>
                <a:ea typeface="+mn-ea"/>
                <a:cs typeface="+mn-cs"/>
              </a:rPr>
              <a:t>inputing</a:t>
            </a:r>
            <a:r>
              <a:rPr lang="en-US" sz="1200" b="0" i="0" kern="1200" dirty="0">
                <a:solidFill>
                  <a:schemeClr val="tx1"/>
                </a:solidFill>
                <a:effectLst/>
                <a:latin typeface="+mn-lt"/>
                <a:ea typeface="+mn-ea"/>
                <a:cs typeface="+mn-cs"/>
              </a:rPr>
              <a:t> data via widgets is not that </a:t>
            </a:r>
            <a:r>
              <a:rPr lang="en-US" sz="1200" b="0" i="0" kern="1200" dirty="0" err="1">
                <a:solidFill>
                  <a:schemeClr val="tx1"/>
                </a:solidFill>
                <a:effectLst/>
                <a:latin typeface="+mn-lt"/>
                <a:ea typeface="+mn-ea"/>
                <a:cs typeface="+mn-cs"/>
              </a:rPr>
              <a:t>usefull</a:t>
            </a:r>
            <a:r>
              <a:rPr lang="en-US" sz="1200" b="0" i="0" kern="1200" dirty="0">
                <a:solidFill>
                  <a:schemeClr val="tx1"/>
                </a:solidFill>
                <a:effectLst/>
                <a:latin typeface="+mn-lt"/>
                <a:ea typeface="+mn-ea"/>
                <a:cs typeface="+mn-cs"/>
              </a:rPr>
              <a:t>. It is also a bad habit as this prevent the notebook from being reproducible with "restart and run all" as result depends from user input.» (from </a:t>
            </a:r>
            <a:r>
              <a:rPr lang="en-US" dirty="0">
                <a:hlinkClick r:id="rId3"/>
              </a:rPr>
              <a:t>https://www.reddit.com/r/IPython/comments/cs4beg/whats_the_point_of_ipywidgets_interact_v/</a:t>
            </a:r>
            <a:r>
              <a:rPr lang="en-US" dirty="0"/>
              <a:t>)</a:t>
            </a:r>
            <a:endParaRPr lang="en-US" sz="1200" b="0" i="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1C020E84-F079-4CED-9269-6E9B8C321040}" type="slidenum">
              <a:rPr lang="en-US" smtClean="0"/>
              <a:t>22</a:t>
            </a:fld>
            <a:endParaRPr lang="en-US"/>
          </a:p>
        </p:txBody>
      </p:sp>
    </p:spTree>
    <p:extLst>
      <p:ext uri="{BB962C8B-B14F-4D97-AF65-F5344CB8AC3E}">
        <p14:creationId xmlns:p14="http://schemas.microsoft.com/office/powerpoint/2010/main" val="162538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23</a:t>
            </a:fld>
            <a:endParaRPr lang="en-US"/>
          </a:p>
        </p:txBody>
      </p:sp>
    </p:spTree>
    <p:extLst>
      <p:ext uri="{BB962C8B-B14F-4D97-AF65-F5344CB8AC3E}">
        <p14:creationId xmlns:p14="http://schemas.microsoft.com/office/powerpoint/2010/main" val="104767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a:p>
            <a:r>
              <a:rPr lang="en-US" dirty="0"/>
              <a:t>for more information on %store </a:t>
            </a:r>
            <a:r>
              <a:rPr lang="en-US" dirty="0">
                <a:hlinkClick r:id="rId3"/>
              </a:rPr>
              <a:t>https://ipython.org/ipython-doc/stable/config/extensions/storemagic.html</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24</a:t>
            </a:fld>
            <a:endParaRPr lang="en-US"/>
          </a:p>
        </p:txBody>
      </p:sp>
    </p:spTree>
    <p:extLst>
      <p:ext uri="{BB962C8B-B14F-4D97-AF65-F5344CB8AC3E}">
        <p14:creationId xmlns:p14="http://schemas.microsoft.com/office/powerpoint/2010/main" val="344450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3</a:t>
            </a:fld>
            <a:endParaRPr lang="en-US"/>
          </a:p>
        </p:txBody>
      </p:sp>
    </p:spTree>
    <p:extLst>
      <p:ext uri="{BB962C8B-B14F-4D97-AF65-F5344CB8AC3E}">
        <p14:creationId xmlns:p14="http://schemas.microsoft.com/office/powerpoint/2010/main" val="191256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For </a:t>
            </a:r>
            <a:r>
              <a:rPr lang="it-IT" dirty="0" err="1"/>
              <a:t>difference</a:t>
            </a:r>
            <a:r>
              <a:rPr lang="it-IT" dirty="0"/>
              <a:t> </a:t>
            </a:r>
            <a:r>
              <a:rPr lang="it-IT" dirty="0" err="1"/>
              <a:t>between</a:t>
            </a:r>
            <a:r>
              <a:rPr lang="it-IT" dirty="0"/>
              <a:t> __</a:t>
            </a:r>
            <a:r>
              <a:rPr lang="it-IT" dirty="0" err="1"/>
              <a:t>str</a:t>
            </a:r>
            <a:r>
              <a:rPr lang="it-IT" dirty="0"/>
              <a:t>__ and __</a:t>
            </a:r>
            <a:r>
              <a:rPr lang="it-IT" dirty="0" err="1"/>
              <a:t>repr</a:t>
            </a:r>
            <a:r>
              <a:rPr lang="it-IT" dirty="0"/>
              <a:t>__ </a:t>
            </a:r>
            <a:r>
              <a:rPr lang="it-IT" dirty="0" err="1"/>
              <a:t>see</a:t>
            </a:r>
            <a:r>
              <a:rPr lang="it-IT" dirty="0"/>
              <a:t>: https://www.journaldev.com/22460/python-str-repr-functions</a:t>
            </a:r>
          </a:p>
        </p:txBody>
      </p:sp>
      <p:sp>
        <p:nvSpPr>
          <p:cNvPr id="4" name="Segnaposto numero diapositiva 3"/>
          <p:cNvSpPr>
            <a:spLocks noGrp="1"/>
          </p:cNvSpPr>
          <p:nvPr>
            <p:ph type="sldNum" sz="quarter" idx="5"/>
          </p:nvPr>
        </p:nvSpPr>
        <p:spPr/>
        <p:txBody>
          <a:bodyPr/>
          <a:lstStyle/>
          <a:p>
            <a:fld id="{1C020E84-F079-4CED-9269-6E9B8C321040}" type="slidenum">
              <a:rPr lang="en-US" smtClean="0"/>
              <a:t>6</a:t>
            </a:fld>
            <a:endParaRPr lang="en-US"/>
          </a:p>
        </p:txBody>
      </p:sp>
    </p:spTree>
    <p:extLst>
      <p:ext uri="{BB962C8B-B14F-4D97-AF65-F5344CB8AC3E}">
        <p14:creationId xmlns:p14="http://schemas.microsoft.com/office/powerpoint/2010/main" val="411081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tooltip="__main__: The environment where the top-level script is run."/>
              </a:rPr>
              <a:t>__main__</a:t>
            </a:r>
            <a:r>
              <a:rPr lang="en-US" sz="1200" b="0" i="0" kern="1200" dirty="0">
                <a:solidFill>
                  <a:schemeClr val="tx1"/>
                </a:solidFill>
                <a:effectLst/>
                <a:latin typeface="+mn-lt"/>
                <a:ea typeface="+mn-ea"/>
                <a:cs typeface="+mn-cs"/>
              </a:rPr>
              <a:t> — Top-level script environment</a:t>
            </a:r>
          </a:p>
          <a:p>
            <a:r>
              <a:rPr lang="en-US" sz="1200" b="0" i="0" kern="1200" dirty="0">
                <a:solidFill>
                  <a:schemeClr val="tx1"/>
                </a:solidFill>
                <a:effectLst/>
                <a:latin typeface="+mn-lt"/>
                <a:ea typeface="+mn-ea"/>
                <a:cs typeface="+mn-cs"/>
              </a:rPr>
              <a:t>'__main__' is the name of the scope in which top-level code executes. A module’s __name__ is set equal to '__main__' when read from standard input, a script, or from an interactive prompt.</a:t>
            </a:r>
          </a:p>
          <a:p>
            <a:endParaRPr lang="en-US" dirty="0">
              <a:hlinkClick r:id="rId4"/>
            </a:endParaRPr>
          </a:p>
          <a:p>
            <a:r>
              <a:rPr lang="en-US" dirty="0">
                <a:hlinkClick r:id="rId4"/>
              </a:rPr>
              <a:t>https://docs.python.org/3/library/__main__.html</a:t>
            </a:r>
            <a:endParaRPr lang="en-US" dirty="0"/>
          </a:p>
          <a:p>
            <a:endParaRPr lang="en-US" dirty="0"/>
          </a:p>
          <a:p>
            <a:r>
              <a:rPr lang="en-US" dirty="0"/>
              <a:t>see also: https://www.pythontutorial.net/python-basics/python-__name__/</a:t>
            </a:r>
          </a:p>
        </p:txBody>
      </p:sp>
      <p:sp>
        <p:nvSpPr>
          <p:cNvPr id="4" name="Segnaposto numero diapositiva 3"/>
          <p:cNvSpPr>
            <a:spLocks noGrp="1"/>
          </p:cNvSpPr>
          <p:nvPr>
            <p:ph type="sldNum" sz="quarter" idx="5"/>
          </p:nvPr>
        </p:nvSpPr>
        <p:spPr/>
        <p:txBody>
          <a:bodyPr/>
          <a:lstStyle/>
          <a:p>
            <a:fld id="{1C020E84-F079-4CED-9269-6E9B8C321040}" type="slidenum">
              <a:rPr lang="en-US" smtClean="0"/>
              <a:t>12</a:t>
            </a:fld>
            <a:endParaRPr lang="en-US"/>
          </a:p>
        </p:txBody>
      </p:sp>
    </p:spTree>
    <p:extLst>
      <p:ext uri="{BB962C8B-B14F-4D97-AF65-F5344CB8AC3E}">
        <p14:creationId xmlns:p14="http://schemas.microsoft.com/office/powerpoint/2010/main" val="192638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tooltip="__main__: The environment where the top-level script is run."/>
              </a:rPr>
              <a:t>__main__</a:t>
            </a:r>
            <a:r>
              <a:rPr lang="en-US" sz="1200" b="0" i="0" kern="1200" dirty="0">
                <a:solidFill>
                  <a:schemeClr val="tx1"/>
                </a:solidFill>
                <a:effectLst/>
                <a:latin typeface="+mn-lt"/>
                <a:ea typeface="+mn-ea"/>
                <a:cs typeface="+mn-cs"/>
              </a:rPr>
              <a:t> — Top-level script environment</a:t>
            </a:r>
          </a:p>
          <a:p>
            <a:r>
              <a:rPr lang="en-US" sz="1200" b="0" i="0" kern="1200" dirty="0">
                <a:solidFill>
                  <a:schemeClr val="tx1"/>
                </a:solidFill>
                <a:effectLst/>
                <a:latin typeface="+mn-lt"/>
                <a:ea typeface="+mn-ea"/>
                <a:cs typeface="+mn-cs"/>
              </a:rPr>
              <a:t>'__main__' is the name of the scope in which top-level code executes. A module’s __name__ is set equal to '__main__' when read from standard input, a script, or from an interactive prompt.</a:t>
            </a:r>
          </a:p>
          <a:p>
            <a:endParaRPr lang="en-US" dirty="0">
              <a:hlinkClick r:id="rId4"/>
            </a:endParaRPr>
          </a:p>
          <a:p>
            <a:r>
              <a:rPr lang="en-US" dirty="0">
                <a:hlinkClick r:id="rId4"/>
              </a:rPr>
              <a:t>https://docs.python.org/3/library/__main__.html</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13</a:t>
            </a:fld>
            <a:endParaRPr lang="en-US"/>
          </a:p>
        </p:txBody>
      </p:sp>
    </p:spTree>
    <p:extLst>
      <p:ext uri="{BB962C8B-B14F-4D97-AF65-F5344CB8AC3E}">
        <p14:creationId xmlns:p14="http://schemas.microsoft.com/office/powerpoint/2010/main" val="415919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a:p>
            <a:r>
              <a:rPr lang="en-US" dirty="0"/>
              <a:t>for more information on %store </a:t>
            </a:r>
            <a:r>
              <a:rPr lang="en-US" dirty="0">
                <a:hlinkClick r:id="rId3"/>
              </a:rPr>
              <a:t>https://ipython.org/ipython-doc/stable/config/extensions/storemagic.html</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14</a:t>
            </a:fld>
            <a:endParaRPr lang="en-US"/>
          </a:p>
        </p:txBody>
      </p:sp>
    </p:spTree>
    <p:extLst>
      <p:ext uri="{BB962C8B-B14F-4D97-AF65-F5344CB8AC3E}">
        <p14:creationId xmlns:p14="http://schemas.microsoft.com/office/powerpoint/2010/main" val="303791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see</a:t>
            </a:r>
            <a:r>
              <a:rPr lang="it-IT" dirty="0"/>
              <a:t> </a:t>
            </a:r>
            <a:r>
              <a:rPr lang="it-IT" dirty="0" err="1"/>
              <a:t>also</a:t>
            </a:r>
            <a:r>
              <a:rPr lang="it-IT" dirty="0"/>
              <a:t> </a:t>
            </a:r>
            <a:r>
              <a:rPr lang="en-US" dirty="0">
                <a:hlinkClick r:id="rId3"/>
              </a:rPr>
              <a:t>https://www.dataquest.io/blog/jupyter-notebook-tips-tricks-shortcuts/</a:t>
            </a:r>
            <a:endParaRPr lang="en-US" dirty="0"/>
          </a:p>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15</a:t>
            </a:fld>
            <a:endParaRPr lang="en-US"/>
          </a:p>
        </p:txBody>
      </p:sp>
    </p:spTree>
    <p:extLst>
      <p:ext uri="{BB962C8B-B14F-4D97-AF65-F5344CB8AC3E}">
        <p14:creationId xmlns:p14="http://schemas.microsoft.com/office/powerpoint/2010/main" val="291354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16</a:t>
            </a:fld>
            <a:endParaRPr lang="en-US"/>
          </a:p>
        </p:txBody>
      </p:sp>
    </p:spTree>
    <p:extLst>
      <p:ext uri="{BB962C8B-B14F-4D97-AF65-F5344CB8AC3E}">
        <p14:creationId xmlns:p14="http://schemas.microsoft.com/office/powerpoint/2010/main" val="61537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17</a:t>
            </a:fld>
            <a:endParaRPr lang="en-US"/>
          </a:p>
        </p:txBody>
      </p:sp>
    </p:spTree>
    <p:extLst>
      <p:ext uri="{BB962C8B-B14F-4D97-AF65-F5344CB8AC3E}">
        <p14:creationId xmlns:p14="http://schemas.microsoft.com/office/powerpoint/2010/main" val="84514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FD62D735-3B8D-4F4F-ACC7-E786E907A71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AA63801B-B797-41C3-AB45-28310D466BD4}"/>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DBEF374-03DC-475B-9197-CC66EAA0FB5E}"/>
              </a:ext>
            </a:extLst>
          </p:cNvPr>
          <p:cNvSpPr>
            <a:spLocks noGrp="1" noChangeArrowheads="1"/>
          </p:cNvSpPr>
          <p:nvPr>
            <p:ph type="sldNum" sz="quarter" idx="12"/>
          </p:nvPr>
        </p:nvSpPr>
        <p:spPr>
          <a:ln/>
        </p:spPr>
        <p:txBody>
          <a:bodyPr/>
          <a:lstStyle>
            <a:lvl1pPr>
              <a:defRPr/>
            </a:lvl1pPr>
          </a:lstStyle>
          <a:p>
            <a:pPr>
              <a:defRPr/>
            </a:pPr>
            <a:fld id="{A356F19E-01EC-4C01-8F8D-BD07CA8637FF}" type="slidenum">
              <a:rPr lang="it-IT" altLang="it-IT"/>
              <a:pPr>
                <a:defRPr/>
              </a:pPr>
              <a:t>‹N›</a:t>
            </a:fld>
            <a:endParaRPr lang="it-IT" altLang="it-IT"/>
          </a:p>
        </p:txBody>
      </p:sp>
    </p:spTree>
    <p:extLst>
      <p:ext uri="{BB962C8B-B14F-4D97-AF65-F5344CB8AC3E}">
        <p14:creationId xmlns:p14="http://schemas.microsoft.com/office/powerpoint/2010/main" val="201872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68A32135-47FE-4140-A8A8-4CDFAB3DCA0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E08F25C8-77AE-4772-986F-E80DDED7BDD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5BDF148-5239-43A6-AF59-9EF3259EA41D}"/>
              </a:ext>
            </a:extLst>
          </p:cNvPr>
          <p:cNvSpPr>
            <a:spLocks noGrp="1" noChangeArrowheads="1"/>
          </p:cNvSpPr>
          <p:nvPr>
            <p:ph type="sldNum" sz="quarter" idx="12"/>
          </p:nvPr>
        </p:nvSpPr>
        <p:spPr>
          <a:ln/>
        </p:spPr>
        <p:txBody>
          <a:bodyPr/>
          <a:lstStyle>
            <a:lvl1pPr>
              <a:defRPr/>
            </a:lvl1pPr>
          </a:lstStyle>
          <a:p>
            <a:pPr>
              <a:defRPr/>
            </a:pPr>
            <a:fld id="{CB58D17F-8E59-4CBB-8513-1B7ABA69A376}" type="slidenum">
              <a:rPr lang="it-IT" altLang="it-IT"/>
              <a:pPr>
                <a:defRPr/>
              </a:pPr>
              <a:t>‹N›</a:t>
            </a:fld>
            <a:endParaRPr lang="it-IT" altLang="it-IT"/>
          </a:p>
        </p:txBody>
      </p:sp>
    </p:spTree>
    <p:extLst>
      <p:ext uri="{BB962C8B-B14F-4D97-AF65-F5344CB8AC3E}">
        <p14:creationId xmlns:p14="http://schemas.microsoft.com/office/powerpoint/2010/main" val="291101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583AB54-B684-4843-991A-52D5CF020CC0}"/>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758ED3CB-A1A7-4176-8959-3B53F8E7779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801677C9-01FC-4287-A0C9-24016EE64792}"/>
              </a:ext>
            </a:extLst>
          </p:cNvPr>
          <p:cNvSpPr>
            <a:spLocks noGrp="1" noChangeArrowheads="1"/>
          </p:cNvSpPr>
          <p:nvPr>
            <p:ph type="sldNum" sz="quarter" idx="12"/>
          </p:nvPr>
        </p:nvSpPr>
        <p:spPr>
          <a:ln/>
        </p:spPr>
        <p:txBody>
          <a:bodyPr/>
          <a:lstStyle>
            <a:lvl1pPr>
              <a:defRPr/>
            </a:lvl1pPr>
          </a:lstStyle>
          <a:p>
            <a:pPr>
              <a:defRPr/>
            </a:pPr>
            <a:fld id="{1653C72A-C17E-49DE-A9B9-8274F3C1EAC3}" type="slidenum">
              <a:rPr lang="it-IT" altLang="it-IT"/>
              <a:pPr>
                <a:defRPr/>
              </a:pPr>
              <a:t>‹N›</a:t>
            </a:fld>
            <a:endParaRPr lang="it-IT" altLang="it-IT"/>
          </a:p>
        </p:txBody>
      </p:sp>
    </p:spTree>
    <p:extLst>
      <p:ext uri="{BB962C8B-B14F-4D97-AF65-F5344CB8AC3E}">
        <p14:creationId xmlns:p14="http://schemas.microsoft.com/office/powerpoint/2010/main" val="294735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2B660AF0-1309-4137-9DB1-567784BC681D}"/>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DBD82119-9A83-4B7F-A572-D2CCD383987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61936A53-A23B-40A7-AA50-300E9820359E}"/>
              </a:ext>
            </a:extLst>
          </p:cNvPr>
          <p:cNvSpPr>
            <a:spLocks noGrp="1" noChangeArrowheads="1"/>
          </p:cNvSpPr>
          <p:nvPr>
            <p:ph type="sldNum" sz="quarter" idx="12"/>
          </p:nvPr>
        </p:nvSpPr>
        <p:spPr>
          <a:ln/>
        </p:spPr>
        <p:txBody>
          <a:bodyPr/>
          <a:lstStyle>
            <a:lvl1pPr>
              <a:defRPr/>
            </a:lvl1pPr>
          </a:lstStyle>
          <a:p>
            <a:pPr>
              <a:defRPr/>
            </a:pPr>
            <a:fld id="{AE5BE084-6E31-4ED3-8B23-5225A6249020}" type="slidenum">
              <a:rPr lang="it-IT" altLang="it-IT"/>
              <a:pPr>
                <a:defRPr/>
              </a:pPr>
              <a:t>‹N›</a:t>
            </a:fld>
            <a:endParaRPr lang="it-IT" altLang="it-IT"/>
          </a:p>
        </p:txBody>
      </p:sp>
    </p:spTree>
    <p:extLst>
      <p:ext uri="{BB962C8B-B14F-4D97-AF65-F5344CB8AC3E}">
        <p14:creationId xmlns:p14="http://schemas.microsoft.com/office/powerpoint/2010/main" val="380037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220E641D-BAB8-4F10-A77E-FE4D5164093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D685047D-0F7D-4A85-87F6-DA5B5028B5C3}"/>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966E2E4D-FA7D-49FA-B9D7-EDB17F0F03B2}"/>
              </a:ext>
            </a:extLst>
          </p:cNvPr>
          <p:cNvSpPr>
            <a:spLocks noGrp="1" noChangeArrowheads="1"/>
          </p:cNvSpPr>
          <p:nvPr>
            <p:ph type="sldNum" sz="quarter" idx="12"/>
          </p:nvPr>
        </p:nvSpPr>
        <p:spPr>
          <a:ln/>
        </p:spPr>
        <p:txBody>
          <a:bodyPr/>
          <a:lstStyle>
            <a:lvl1pPr>
              <a:defRPr/>
            </a:lvl1pPr>
          </a:lstStyle>
          <a:p>
            <a:pPr>
              <a:defRPr/>
            </a:pPr>
            <a:fld id="{047246F3-0CC3-450E-830B-02E30A0715A4}" type="slidenum">
              <a:rPr lang="it-IT" altLang="it-IT"/>
              <a:pPr>
                <a:defRPr/>
              </a:pPr>
              <a:t>‹N›</a:t>
            </a:fld>
            <a:endParaRPr lang="it-IT" altLang="it-IT"/>
          </a:p>
        </p:txBody>
      </p:sp>
    </p:spTree>
    <p:extLst>
      <p:ext uri="{BB962C8B-B14F-4D97-AF65-F5344CB8AC3E}">
        <p14:creationId xmlns:p14="http://schemas.microsoft.com/office/powerpoint/2010/main" val="358395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91F0ABF3-C283-452B-8DBA-27F3A276F1A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4684D533-741F-4358-8A0B-DD6D8642AB5E}"/>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8D5CB60D-E770-4343-96B8-FB7D4A02811D}"/>
              </a:ext>
            </a:extLst>
          </p:cNvPr>
          <p:cNvSpPr>
            <a:spLocks noGrp="1" noChangeArrowheads="1"/>
          </p:cNvSpPr>
          <p:nvPr>
            <p:ph type="sldNum" sz="quarter" idx="12"/>
          </p:nvPr>
        </p:nvSpPr>
        <p:spPr>
          <a:ln/>
        </p:spPr>
        <p:txBody>
          <a:bodyPr/>
          <a:lstStyle>
            <a:lvl1pPr>
              <a:defRPr/>
            </a:lvl1pPr>
          </a:lstStyle>
          <a:p>
            <a:pPr>
              <a:defRPr/>
            </a:pPr>
            <a:fld id="{2ADDB48B-C24D-4A8C-92D8-E55CD0EF04DE}" type="slidenum">
              <a:rPr lang="it-IT" altLang="it-IT"/>
              <a:pPr>
                <a:defRPr/>
              </a:pPr>
              <a:t>‹N›</a:t>
            </a:fld>
            <a:endParaRPr lang="it-IT" altLang="it-IT"/>
          </a:p>
        </p:txBody>
      </p:sp>
    </p:spTree>
    <p:extLst>
      <p:ext uri="{BB962C8B-B14F-4D97-AF65-F5344CB8AC3E}">
        <p14:creationId xmlns:p14="http://schemas.microsoft.com/office/powerpoint/2010/main" val="420143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B38C4BF9-EC42-4AB5-A1F6-A419E9FDC36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a:extLst>
              <a:ext uri="{FF2B5EF4-FFF2-40B4-BE49-F238E27FC236}">
                <a16:creationId xmlns:a16="http://schemas.microsoft.com/office/drawing/2014/main" id="{BA41AB7A-11C9-4566-8AD9-83F03E30E15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a:extLst>
              <a:ext uri="{FF2B5EF4-FFF2-40B4-BE49-F238E27FC236}">
                <a16:creationId xmlns:a16="http://schemas.microsoft.com/office/drawing/2014/main" id="{0380319C-4F26-48C8-84E0-D037B7569ABD}"/>
              </a:ext>
            </a:extLst>
          </p:cNvPr>
          <p:cNvSpPr>
            <a:spLocks noGrp="1" noChangeArrowheads="1"/>
          </p:cNvSpPr>
          <p:nvPr>
            <p:ph type="sldNum" sz="quarter" idx="12"/>
          </p:nvPr>
        </p:nvSpPr>
        <p:spPr>
          <a:ln/>
        </p:spPr>
        <p:txBody>
          <a:bodyPr/>
          <a:lstStyle>
            <a:lvl1pPr>
              <a:defRPr/>
            </a:lvl1pPr>
          </a:lstStyle>
          <a:p>
            <a:pPr>
              <a:defRPr/>
            </a:pPr>
            <a:fld id="{B54323A4-79ED-441A-B6FF-BA177A29560B}" type="slidenum">
              <a:rPr lang="it-IT" altLang="it-IT"/>
              <a:pPr>
                <a:defRPr/>
              </a:pPr>
              <a:t>‹N›</a:t>
            </a:fld>
            <a:endParaRPr lang="it-IT" altLang="it-IT"/>
          </a:p>
        </p:txBody>
      </p:sp>
    </p:spTree>
    <p:extLst>
      <p:ext uri="{BB962C8B-B14F-4D97-AF65-F5344CB8AC3E}">
        <p14:creationId xmlns:p14="http://schemas.microsoft.com/office/powerpoint/2010/main" val="237968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2FF87FD5-FC56-46C6-ABCF-0D1D93CAABA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a:extLst>
              <a:ext uri="{FF2B5EF4-FFF2-40B4-BE49-F238E27FC236}">
                <a16:creationId xmlns:a16="http://schemas.microsoft.com/office/drawing/2014/main" id="{79DD5251-2939-4153-B62D-883F4FFFF60F}"/>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a:extLst>
              <a:ext uri="{FF2B5EF4-FFF2-40B4-BE49-F238E27FC236}">
                <a16:creationId xmlns:a16="http://schemas.microsoft.com/office/drawing/2014/main" id="{61A17E77-FE45-4BC9-A50F-D1356997DCBB}"/>
              </a:ext>
            </a:extLst>
          </p:cNvPr>
          <p:cNvSpPr>
            <a:spLocks noGrp="1" noChangeArrowheads="1"/>
          </p:cNvSpPr>
          <p:nvPr>
            <p:ph type="sldNum" sz="quarter" idx="12"/>
          </p:nvPr>
        </p:nvSpPr>
        <p:spPr>
          <a:ln/>
        </p:spPr>
        <p:txBody>
          <a:bodyPr/>
          <a:lstStyle>
            <a:lvl1pPr>
              <a:defRPr/>
            </a:lvl1pPr>
          </a:lstStyle>
          <a:p>
            <a:pPr>
              <a:defRPr/>
            </a:pPr>
            <a:fld id="{9EE2F9B5-1975-48B8-9209-83BF82C0AF5A}" type="slidenum">
              <a:rPr lang="it-IT" altLang="it-IT"/>
              <a:pPr>
                <a:defRPr/>
              </a:pPr>
              <a:t>‹N›</a:t>
            </a:fld>
            <a:endParaRPr lang="it-IT" altLang="it-IT"/>
          </a:p>
        </p:txBody>
      </p:sp>
    </p:spTree>
    <p:extLst>
      <p:ext uri="{BB962C8B-B14F-4D97-AF65-F5344CB8AC3E}">
        <p14:creationId xmlns:p14="http://schemas.microsoft.com/office/powerpoint/2010/main" val="293420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FA3106-BE48-487A-94C6-A8C7A287343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a:extLst>
              <a:ext uri="{FF2B5EF4-FFF2-40B4-BE49-F238E27FC236}">
                <a16:creationId xmlns:a16="http://schemas.microsoft.com/office/drawing/2014/main" id="{5DC3EA0E-B180-44BC-A85F-BEDC0F24377D}"/>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a:extLst>
              <a:ext uri="{FF2B5EF4-FFF2-40B4-BE49-F238E27FC236}">
                <a16:creationId xmlns:a16="http://schemas.microsoft.com/office/drawing/2014/main" id="{3F33F376-01C0-4616-A698-4BA2BAB16709}"/>
              </a:ext>
            </a:extLst>
          </p:cNvPr>
          <p:cNvSpPr>
            <a:spLocks noGrp="1" noChangeArrowheads="1"/>
          </p:cNvSpPr>
          <p:nvPr>
            <p:ph type="sldNum" sz="quarter" idx="12"/>
          </p:nvPr>
        </p:nvSpPr>
        <p:spPr>
          <a:ln/>
        </p:spPr>
        <p:txBody>
          <a:bodyPr/>
          <a:lstStyle>
            <a:lvl1pPr>
              <a:defRPr/>
            </a:lvl1pPr>
          </a:lstStyle>
          <a:p>
            <a:pPr>
              <a:defRPr/>
            </a:pPr>
            <a:fld id="{73B904DD-609E-431E-8C83-7C65939C3730}" type="slidenum">
              <a:rPr lang="it-IT" altLang="it-IT"/>
              <a:pPr>
                <a:defRPr/>
              </a:pPr>
              <a:t>‹N›</a:t>
            </a:fld>
            <a:endParaRPr lang="it-IT" altLang="it-IT"/>
          </a:p>
        </p:txBody>
      </p:sp>
    </p:spTree>
    <p:extLst>
      <p:ext uri="{BB962C8B-B14F-4D97-AF65-F5344CB8AC3E}">
        <p14:creationId xmlns:p14="http://schemas.microsoft.com/office/powerpoint/2010/main" val="270370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95FC3C1A-624F-41A0-A1F2-A58A933EF7B4}"/>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A2E81EBA-1B70-4573-84F4-D41D93C19B17}"/>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CB5AA609-484F-4D5E-A032-46CCBA3FFDA3}"/>
              </a:ext>
            </a:extLst>
          </p:cNvPr>
          <p:cNvSpPr>
            <a:spLocks noGrp="1" noChangeArrowheads="1"/>
          </p:cNvSpPr>
          <p:nvPr>
            <p:ph type="sldNum" sz="quarter" idx="12"/>
          </p:nvPr>
        </p:nvSpPr>
        <p:spPr>
          <a:ln/>
        </p:spPr>
        <p:txBody>
          <a:bodyPr/>
          <a:lstStyle>
            <a:lvl1pPr>
              <a:defRPr/>
            </a:lvl1pPr>
          </a:lstStyle>
          <a:p>
            <a:pPr>
              <a:defRPr/>
            </a:pPr>
            <a:fld id="{6E0D9F09-35C2-4C44-BA20-F0F620FB44AE}" type="slidenum">
              <a:rPr lang="it-IT" altLang="it-IT"/>
              <a:pPr>
                <a:defRPr/>
              </a:pPr>
              <a:t>‹N›</a:t>
            </a:fld>
            <a:endParaRPr lang="it-IT" altLang="it-IT"/>
          </a:p>
        </p:txBody>
      </p:sp>
    </p:spTree>
    <p:extLst>
      <p:ext uri="{BB962C8B-B14F-4D97-AF65-F5344CB8AC3E}">
        <p14:creationId xmlns:p14="http://schemas.microsoft.com/office/powerpoint/2010/main" val="360795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CF8C27EF-A28B-4E68-9473-59DBBCA7173F}"/>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27C7F0A5-5A32-4398-9251-C9E60CEF965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D33B1982-119A-4DE8-B411-E188A6F9AD26}"/>
              </a:ext>
            </a:extLst>
          </p:cNvPr>
          <p:cNvSpPr>
            <a:spLocks noGrp="1" noChangeArrowheads="1"/>
          </p:cNvSpPr>
          <p:nvPr>
            <p:ph type="sldNum" sz="quarter" idx="12"/>
          </p:nvPr>
        </p:nvSpPr>
        <p:spPr>
          <a:ln/>
        </p:spPr>
        <p:txBody>
          <a:bodyPr/>
          <a:lstStyle>
            <a:lvl1pPr>
              <a:defRPr/>
            </a:lvl1pPr>
          </a:lstStyle>
          <a:p>
            <a:pPr>
              <a:defRPr/>
            </a:pPr>
            <a:fld id="{B2DDA6EB-21F6-4D0D-B09F-BF7E8F89DB7F}" type="slidenum">
              <a:rPr lang="it-IT" altLang="it-IT"/>
              <a:pPr>
                <a:defRPr/>
              </a:pPr>
              <a:t>‹N›</a:t>
            </a:fld>
            <a:endParaRPr lang="it-IT" altLang="it-IT"/>
          </a:p>
        </p:txBody>
      </p:sp>
    </p:spTree>
    <p:extLst>
      <p:ext uri="{BB962C8B-B14F-4D97-AF65-F5344CB8AC3E}">
        <p14:creationId xmlns:p14="http://schemas.microsoft.com/office/powerpoint/2010/main" val="191617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FA9A6C-0490-449A-9260-B3012BA8C58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36E0E4F2-AD12-4F0A-B89A-F235C928D43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C78596FE-9848-4531-81FA-5248BCA4B74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it-IT" altLang="it-IT"/>
          </a:p>
        </p:txBody>
      </p:sp>
      <p:sp>
        <p:nvSpPr>
          <p:cNvPr id="1029" name="Rectangle 5">
            <a:extLst>
              <a:ext uri="{FF2B5EF4-FFF2-40B4-BE49-F238E27FC236}">
                <a16:creationId xmlns:a16="http://schemas.microsoft.com/office/drawing/2014/main" id="{30A0F014-9AD1-400C-8DD7-1016A22C6F4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it-IT" altLang="it-IT"/>
          </a:p>
        </p:txBody>
      </p:sp>
      <p:sp>
        <p:nvSpPr>
          <p:cNvPr id="1030" name="Rectangle 6">
            <a:extLst>
              <a:ext uri="{FF2B5EF4-FFF2-40B4-BE49-F238E27FC236}">
                <a16:creationId xmlns:a16="http://schemas.microsoft.com/office/drawing/2014/main" id="{602D3DF1-96E6-48C0-A16E-BD41C69E661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22E2873-795C-47C5-B6F1-E95A0C1D691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python.readthedocs.io/en/stabl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markdown-it.github.io/"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ipywidgets.readthedocs.io/en/latest/examples/Using%20Interact.ht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5E20FB2C-AA7B-4022-B8FA-2ED2910057C9}"/>
              </a:ext>
            </a:extLst>
          </p:cNvPr>
          <p:cNvSpPr txBox="1">
            <a:spLocks noChangeArrowheads="1"/>
          </p:cNvSpPr>
          <p:nvPr/>
        </p:nvSpPr>
        <p:spPr bwMode="auto">
          <a:xfrm>
            <a:off x="250825" y="2241550"/>
            <a:ext cx="86423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2800" b="1" dirty="0">
                <a:ln w="9525">
                  <a:solidFill>
                    <a:schemeClr val="bg1"/>
                  </a:solidFill>
                  <a:prstDash val="solid"/>
                </a:ln>
                <a:effectLst>
                  <a:outerShdw blurRad="12700" dist="38100" dir="2700000" algn="tl" rotWithShape="0">
                    <a:schemeClr val="bg1">
                      <a:lumMod val="50000"/>
                    </a:schemeClr>
                  </a:outerShdw>
                </a:effectLst>
              </a:rPr>
              <a:t>PYTHON FOR NUMERICAL COMPUTING AND DEVELOPMENT OF SCIENTIFIC APPLICATION</a:t>
            </a:r>
          </a:p>
          <a:p>
            <a:pPr algn="ctr" eaLnBrk="1" hangingPunct="1">
              <a:spcBef>
                <a:spcPct val="0"/>
              </a:spcBef>
              <a:buFontTx/>
              <a:buNone/>
            </a:pPr>
            <a:endParaRPr lang="it-IT" altLang="it-IT" sz="2400" b="1" dirty="0">
              <a:solidFill>
                <a:srgbClr val="0000FF"/>
              </a:solidFill>
            </a:endParaRPr>
          </a:p>
        </p:txBody>
      </p:sp>
      <p:sp>
        <p:nvSpPr>
          <p:cNvPr id="2051" name="Text Box 5">
            <a:extLst>
              <a:ext uri="{FF2B5EF4-FFF2-40B4-BE49-F238E27FC236}">
                <a16:creationId xmlns:a16="http://schemas.microsoft.com/office/drawing/2014/main" id="{8492BE0A-49EE-4BB4-BD8D-BD2FD278BEBF}"/>
              </a:ext>
            </a:extLst>
          </p:cNvPr>
          <p:cNvSpPr txBox="1">
            <a:spLocks noChangeArrowheads="1"/>
          </p:cNvSpPr>
          <p:nvPr/>
        </p:nvSpPr>
        <p:spPr bwMode="auto">
          <a:xfrm>
            <a:off x="3159125" y="4300538"/>
            <a:ext cx="23780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i="1"/>
              <a:t>Prof. Federico Cluni</a:t>
            </a:r>
          </a:p>
        </p:txBody>
      </p:sp>
      <p:sp>
        <p:nvSpPr>
          <p:cNvPr id="2054" name="Text Box 8">
            <a:extLst>
              <a:ext uri="{FF2B5EF4-FFF2-40B4-BE49-F238E27FC236}">
                <a16:creationId xmlns:a16="http://schemas.microsoft.com/office/drawing/2014/main" id="{10C4B9D1-AF21-45ED-B9CB-5E26D6FA8653}"/>
              </a:ext>
            </a:extLst>
          </p:cNvPr>
          <p:cNvSpPr txBox="1">
            <a:spLocks noChangeArrowheads="1"/>
          </p:cNvSpPr>
          <p:nvPr/>
        </p:nvSpPr>
        <p:spPr bwMode="auto">
          <a:xfrm>
            <a:off x="3789221" y="5969000"/>
            <a:ext cx="15655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dirty="0">
                <a:solidFill>
                  <a:schemeClr val="hlink"/>
                </a:solidFill>
              </a:rPr>
              <a:t>A. Y. 2021/22</a:t>
            </a:r>
          </a:p>
        </p:txBody>
      </p:sp>
      <p:sp>
        <p:nvSpPr>
          <p:cNvPr id="2055" name="CasellaDiTesto 6">
            <a:extLst>
              <a:ext uri="{FF2B5EF4-FFF2-40B4-BE49-F238E27FC236}">
                <a16:creationId xmlns:a16="http://schemas.microsoft.com/office/drawing/2014/main" id="{4CD9053A-D1BE-4AA5-A65E-5DD053F0E150}"/>
              </a:ext>
            </a:extLst>
          </p:cNvPr>
          <p:cNvSpPr txBox="1">
            <a:spLocks noChangeArrowheads="1"/>
          </p:cNvSpPr>
          <p:nvPr/>
        </p:nvSpPr>
        <p:spPr bwMode="auto">
          <a:xfrm>
            <a:off x="5622587" y="6443663"/>
            <a:ext cx="2980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i="1" dirty="0">
                <a:solidFill>
                  <a:srgbClr val="FF9900"/>
                </a:solidFill>
              </a:rPr>
              <a:t>Lesson #3 – </a:t>
            </a:r>
            <a:r>
              <a:rPr lang="it-IT" altLang="it-IT" sz="1800" b="1" i="1" dirty="0" err="1">
                <a:solidFill>
                  <a:srgbClr val="FF9900"/>
                </a:solidFill>
              </a:rPr>
              <a:t>May</a:t>
            </a:r>
            <a:r>
              <a:rPr lang="it-IT" altLang="it-IT" sz="1800" b="1" i="1" dirty="0">
                <a:solidFill>
                  <a:srgbClr val="FF9900"/>
                </a:solidFill>
              </a:rPr>
              <a:t> 10, 2022</a:t>
            </a:r>
          </a:p>
        </p:txBody>
      </p:sp>
      <p:pic>
        <p:nvPicPr>
          <p:cNvPr id="8" name="Immagine 7">
            <a:extLst>
              <a:ext uri="{FF2B5EF4-FFF2-40B4-BE49-F238E27FC236}">
                <a16:creationId xmlns:a16="http://schemas.microsoft.com/office/drawing/2014/main" id="{5DF53095-8D22-F735-24C3-6AC80EE75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18" y="173937"/>
            <a:ext cx="1259632" cy="1242799"/>
          </a:xfrm>
          <a:prstGeom prst="rect">
            <a:avLst/>
          </a:prstGeom>
        </p:spPr>
      </p:pic>
      <p:sp>
        <p:nvSpPr>
          <p:cNvPr id="9" name="Text Box 6">
            <a:extLst>
              <a:ext uri="{FF2B5EF4-FFF2-40B4-BE49-F238E27FC236}">
                <a16:creationId xmlns:a16="http://schemas.microsoft.com/office/drawing/2014/main" id="{AD6C8054-4F18-5261-FC85-3FF569EDDFF9}"/>
              </a:ext>
            </a:extLst>
          </p:cNvPr>
          <p:cNvSpPr txBox="1">
            <a:spLocks noChangeArrowheads="1"/>
          </p:cNvSpPr>
          <p:nvPr/>
        </p:nvSpPr>
        <p:spPr bwMode="auto">
          <a:xfrm>
            <a:off x="1454150" y="196594"/>
            <a:ext cx="44967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latin typeface="Work Sans" pitchFamily="2" charset="0"/>
              </a:rPr>
              <a:t>UNIVERSITÀ DEGLI STUDI DI PERUGIA</a:t>
            </a:r>
          </a:p>
          <a:p>
            <a:pPr eaLnBrk="1" hangingPunct="1">
              <a:spcBef>
                <a:spcPct val="0"/>
              </a:spcBef>
              <a:buFontTx/>
              <a:buNone/>
            </a:pPr>
            <a:endParaRPr lang="it-IT" altLang="it-IT" sz="1800" b="1" i="1" dirty="0">
              <a:latin typeface="Work Sans" pitchFamily="2" charset="0"/>
            </a:endParaRPr>
          </a:p>
          <a:p>
            <a:pPr eaLnBrk="1" hangingPunct="1">
              <a:spcBef>
                <a:spcPct val="0"/>
              </a:spcBef>
              <a:buFontTx/>
              <a:buNone/>
            </a:pPr>
            <a:r>
              <a:rPr lang="en-US" altLang="it-IT" sz="1800" b="1" i="1" dirty="0">
                <a:latin typeface="Work Sans" pitchFamily="2" charset="0"/>
              </a:rPr>
              <a:t>International Doctoral Program in </a:t>
            </a:r>
          </a:p>
          <a:p>
            <a:pPr eaLnBrk="1" hangingPunct="1">
              <a:spcBef>
                <a:spcPct val="0"/>
              </a:spcBef>
              <a:buFontTx/>
              <a:buNone/>
            </a:pPr>
            <a:r>
              <a:rPr lang="en-US" altLang="it-IT" sz="1800" b="1" i="1" dirty="0">
                <a:latin typeface="Work Sans" pitchFamily="2" charset="0"/>
              </a:rPr>
              <a:t>Civil and Environmental Engineering </a:t>
            </a:r>
            <a:endParaRPr lang="it-IT" altLang="it-IT" sz="1800" b="1" i="1" dirty="0">
              <a:latin typeface="Work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4">
            <a:extLst>
              <a:ext uri="{FF2B5EF4-FFF2-40B4-BE49-F238E27FC236}">
                <a16:creationId xmlns:a16="http://schemas.microsoft.com/office/drawing/2014/main" id="{1DCB188F-CBF2-4118-B7D2-2063D15CE157}"/>
              </a:ext>
            </a:extLst>
          </p:cNvPr>
          <p:cNvSpPr txBox="1">
            <a:spLocks noChangeArrowheads="1"/>
          </p:cNvSpPr>
          <p:nvPr/>
        </p:nvSpPr>
        <p:spPr bwMode="auto">
          <a:xfrm>
            <a:off x="0" y="765175"/>
            <a:ext cx="9144000" cy="576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dirty="0"/>
              <a:t>To copy the object, we should use the module </a:t>
            </a:r>
            <a:r>
              <a:rPr lang="en-US" altLang="en-US" sz="1800" b="1" dirty="0">
                <a:solidFill>
                  <a:schemeClr val="accent1">
                    <a:lumMod val="50000"/>
                  </a:schemeClr>
                </a:solidFill>
              </a:rPr>
              <a:t>copy</a:t>
            </a:r>
          </a:p>
          <a:p>
            <a:pPr algn="just" eaLnBrk="1" hangingPunct="1">
              <a:spcBef>
                <a:spcPct val="0"/>
              </a:spcBef>
              <a:buFontTx/>
              <a:buNone/>
            </a:pPr>
            <a:endParaRPr lang="en-US" altLang="en-US" sz="1800" dirty="0"/>
          </a:p>
          <a:p>
            <a:pPr algn="just" eaLnBrk="1" hangingPunct="1">
              <a:spcBef>
                <a:spcPct val="0"/>
              </a:spcBef>
              <a:buFontTx/>
              <a:buNone/>
            </a:pPr>
            <a:r>
              <a:rPr lang="en-US" altLang="en-US" sz="1800" i="1" dirty="0" err="1">
                <a:latin typeface="Courier New" panose="02070309020205020404" pitchFamily="49" charset="0"/>
              </a:rPr>
              <a:t>NewObject</a:t>
            </a:r>
            <a:r>
              <a:rPr lang="en-US" altLang="en-US" sz="1800" dirty="0">
                <a:latin typeface="Courier New" panose="02070309020205020404" pitchFamily="49" charset="0"/>
              </a:rPr>
              <a:t> = </a:t>
            </a:r>
            <a:r>
              <a:rPr lang="en-US" altLang="en-US" sz="1800" dirty="0" err="1">
                <a:latin typeface="Courier New" panose="02070309020205020404" pitchFamily="49" charset="0"/>
              </a:rPr>
              <a:t>copy.copy</a:t>
            </a:r>
            <a:r>
              <a:rPr lang="en-US" altLang="en-US" sz="1800" dirty="0">
                <a:latin typeface="Courier New" panose="02070309020205020404" pitchFamily="49" charset="0"/>
              </a:rPr>
              <a:t>(</a:t>
            </a:r>
            <a:r>
              <a:rPr lang="en-US" altLang="en-US" sz="1800" i="1" dirty="0" err="1">
                <a:latin typeface="Courier New" panose="02070309020205020404" pitchFamily="49" charset="0"/>
              </a:rPr>
              <a:t>OldObject</a:t>
            </a:r>
            <a:r>
              <a:rPr lang="en-US" altLang="en-US" sz="1800" dirty="0">
                <a:latin typeface="Courier New" panose="02070309020205020404" pitchFamily="49" charset="0"/>
              </a:rPr>
              <a:t>)</a:t>
            </a:r>
          </a:p>
          <a:p>
            <a:pPr algn="just" eaLnBrk="1" hangingPunct="1">
              <a:spcBef>
                <a:spcPct val="0"/>
              </a:spcBef>
              <a:buFontTx/>
              <a:buNone/>
            </a:pPr>
            <a:r>
              <a:rPr lang="en-US" altLang="en-US" sz="1800" i="1" dirty="0" err="1">
                <a:latin typeface="Courier New" panose="02070309020205020404" pitchFamily="49" charset="0"/>
              </a:rPr>
              <a:t>NewObject</a:t>
            </a:r>
            <a:r>
              <a:rPr lang="en-US" altLang="en-US" sz="1800" dirty="0">
                <a:latin typeface="Courier New" panose="02070309020205020404" pitchFamily="49" charset="0"/>
              </a:rPr>
              <a:t> = </a:t>
            </a:r>
            <a:r>
              <a:rPr lang="en-US" altLang="en-US" sz="1800" dirty="0" err="1">
                <a:latin typeface="Courier New" panose="02070309020205020404" pitchFamily="49" charset="0"/>
              </a:rPr>
              <a:t>copy.deepcopy</a:t>
            </a:r>
            <a:r>
              <a:rPr lang="en-US" altLang="en-US" sz="1800" dirty="0">
                <a:latin typeface="Courier New" panose="02070309020205020404" pitchFamily="49" charset="0"/>
              </a:rPr>
              <a:t>(</a:t>
            </a:r>
            <a:r>
              <a:rPr lang="en-US" altLang="en-US" sz="1800" i="1" dirty="0" err="1">
                <a:latin typeface="Courier New" panose="02070309020205020404" pitchFamily="49" charset="0"/>
              </a:rPr>
              <a:t>NewObject</a:t>
            </a:r>
            <a:r>
              <a:rPr lang="en-US" altLang="en-US" sz="1800" dirty="0">
                <a:latin typeface="Courier New" panose="02070309020205020404" pitchFamily="49" charset="0"/>
              </a:rPr>
              <a:t>)</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rPr>
              <a:t>&gt;&gt;&gt; class A:</a:t>
            </a:r>
          </a:p>
          <a:p>
            <a:pPr algn="just" eaLnBrk="1" hangingPunct="1">
              <a:spcBef>
                <a:spcPct val="0"/>
              </a:spcBef>
              <a:buFontTx/>
              <a:buNone/>
            </a:pPr>
            <a:r>
              <a:rPr lang="en-US" altLang="en-US" sz="1800" dirty="0">
                <a:latin typeface="Courier New" panose="02070309020205020404" pitchFamily="49" charset="0"/>
              </a:rPr>
              <a:t>    def __</a:t>
            </a:r>
            <a:r>
              <a:rPr lang="en-US" altLang="en-US" sz="1800" dirty="0" err="1">
                <a:latin typeface="Courier New" panose="02070309020205020404" pitchFamily="49" charset="0"/>
              </a:rPr>
              <a:t>init</a:t>
            </a:r>
            <a:r>
              <a:rPr lang="en-US" altLang="en-US" sz="1800" dirty="0">
                <a:latin typeface="Courier New" panose="02070309020205020404" pitchFamily="49" charset="0"/>
              </a:rPr>
              <a:t>__(</a:t>
            </a:r>
            <a:r>
              <a:rPr lang="en-US" altLang="en-US" sz="1800" dirty="0" err="1">
                <a:latin typeface="Courier New" panose="02070309020205020404" pitchFamily="49" charset="0"/>
              </a:rPr>
              <a:t>self,x,y</a:t>
            </a:r>
            <a:r>
              <a:rPr lang="en-US" altLang="en-US" sz="1800" dirty="0">
                <a:latin typeface="Courier New" panose="02070309020205020404" pitchFamily="49" charset="0"/>
              </a:rPr>
              <a:t>):</a:t>
            </a:r>
          </a:p>
          <a:p>
            <a:pPr algn="just" eaLnBrk="1" hangingPunct="1">
              <a:spcBef>
                <a:spcPct val="0"/>
              </a:spcBef>
              <a:buFontTx/>
              <a:buNone/>
            </a:pPr>
            <a:r>
              <a:rPr lang="en-US" altLang="en-US" sz="1800" dirty="0">
                <a:latin typeface="Courier New" panose="02070309020205020404" pitchFamily="49" charset="0"/>
              </a:rPr>
              <a:t>        </a:t>
            </a:r>
            <a:r>
              <a:rPr lang="en-US" altLang="en-US" sz="1800" dirty="0" err="1">
                <a:latin typeface="Courier New" panose="02070309020205020404" pitchFamily="49" charset="0"/>
              </a:rPr>
              <a:t>self.x</a:t>
            </a:r>
            <a:r>
              <a:rPr lang="en-US" altLang="en-US" sz="1800" dirty="0">
                <a:latin typeface="Courier New" panose="02070309020205020404" pitchFamily="49" charset="0"/>
              </a:rPr>
              <a:t> = x</a:t>
            </a:r>
          </a:p>
          <a:p>
            <a:pPr algn="just" eaLnBrk="1" hangingPunct="1">
              <a:spcBef>
                <a:spcPct val="0"/>
              </a:spcBef>
              <a:buFontTx/>
              <a:buNone/>
            </a:pPr>
            <a:r>
              <a:rPr lang="en-US" altLang="en-US" sz="1800" dirty="0">
                <a:latin typeface="Courier New" panose="02070309020205020404" pitchFamily="49" charset="0"/>
              </a:rPr>
              <a:t>        </a:t>
            </a:r>
            <a:r>
              <a:rPr lang="en-US" altLang="en-US" sz="1800" dirty="0" err="1">
                <a:latin typeface="Courier New" panose="02070309020205020404" pitchFamily="49" charset="0"/>
              </a:rPr>
              <a:t>self.y</a:t>
            </a:r>
            <a:r>
              <a:rPr lang="en-US" altLang="en-US" sz="1800" dirty="0">
                <a:latin typeface="Courier New" panose="02070309020205020404" pitchFamily="49" charset="0"/>
              </a:rPr>
              <a:t> = y</a:t>
            </a:r>
          </a:p>
          <a:p>
            <a:pPr algn="just" eaLnBrk="1" hangingPunct="1">
              <a:spcBef>
                <a:spcPct val="0"/>
              </a:spcBef>
              <a:buFontTx/>
              <a:buNone/>
            </a:pPr>
            <a:r>
              <a:rPr lang="en-US" altLang="en-US" sz="1800" dirty="0">
                <a:latin typeface="Courier New" panose="02070309020205020404" pitchFamily="49" charset="0"/>
              </a:rPr>
              <a:t>    def __</a:t>
            </a:r>
            <a:r>
              <a:rPr lang="en-US" altLang="en-US" sz="1800" dirty="0" err="1">
                <a:latin typeface="Courier New" panose="02070309020205020404" pitchFamily="49" charset="0"/>
              </a:rPr>
              <a:t>repr</a:t>
            </a:r>
            <a:r>
              <a:rPr lang="en-US" altLang="en-US" sz="1800" dirty="0">
                <a:latin typeface="Courier New" panose="02070309020205020404" pitchFamily="49" charset="0"/>
              </a:rPr>
              <a:t>__(self):</a:t>
            </a:r>
          </a:p>
          <a:p>
            <a:pPr algn="just" eaLnBrk="1" hangingPunct="1">
              <a:spcBef>
                <a:spcPct val="0"/>
              </a:spcBef>
              <a:buFontTx/>
              <a:buNone/>
            </a:pPr>
            <a:r>
              <a:rPr lang="en-US" altLang="en-US" sz="1800" dirty="0">
                <a:latin typeface="Courier New" panose="02070309020205020404" pitchFamily="49" charset="0"/>
              </a:rPr>
              <a:t>        return "{0:s}, {1:d}".format(str(</a:t>
            </a:r>
            <a:r>
              <a:rPr lang="en-US" altLang="en-US" sz="1800" dirty="0" err="1">
                <a:latin typeface="Courier New" panose="02070309020205020404" pitchFamily="49" charset="0"/>
              </a:rPr>
              <a:t>self.x</a:t>
            </a:r>
            <a:r>
              <a:rPr lang="en-US" altLang="en-US" sz="1800" dirty="0">
                <a:latin typeface="Courier New" panose="02070309020205020404" pitchFamily="49" charset="0"/>
              </a:rPr>
              <a:t>),</a:t>
            </a:r>
            <a:r>
              <a:rPr lang="en-US" altLang="en-US" sz="1800" dirty="0" err="1">
                <a:latin typeface="Courier New" panose="02070309020205020404" pitchFamily="49" charset="0"/>
              </a:rPr>
              <a:t>self.y</a:t>
            </a:r>
            <a:r>
              <a:rPr lang="en-US" altLang="en-US" sz="1800" dirty="0">
                <a:latin typeface="Courier New" panose="02070309020205020404" pitchFamily="49" charset="0"/>
              </a:rPr>
              <a:t>)</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rPr>
              <a:t>&gt;&gt;&gt; import copy</a:t>
            </a:r>
          </a:p>
          <a:p>
            <a:pPr algn="just" eaLnBrk="1" hangingPunct="1">
              <a:spcBef>
                <a:spcPct val="0"/>
              </a:spcBef>
              <a:buFontTx/>
              <a:buNone/>
            </a:pPr>
            <a:r>
              <a:rPr lang="en-US" altLang="en-US" sz="1800" dirty="0">
                <a:latin typeface="Courier New" panose="02070309020205020404" pitchFamily="49" charset="0"/>
              </a:rPr>
              <a:t>&gt;&gt;&gt; a=A([1,2,3],10); a</a:t>
            </a:r>
          </a:p>
          <a:p>
            <a:pPr algn="just" eaLnBrk="1" hangingPunct="1">
              <a:spcBef>
                <a:spcPct val="0"/>
              </a:spcBef>
              <a:buFontTx/>
              <a:buNone/>
            </a:pPr>
            <a:r>
              <a:rPr lang="en-US" altLang="en-US" sz="1800" dirty="0">
                <a:latin typeface="Courier New" panose="02070309020205020404" pitchFamily="49" charset="0"/>
              </a:rPr>
              <a:t>&gt;&gt;&gt; b=a; </a:t>
            </a:r>
            <a:r>
              <a:rPr lang="en-US" altLang="en-US" sz="1800" dirty="0" err="1">
                <a:latin typeface="Courier New" panose="02070309020205020404" pitchFamily="49" charset="0"/>
              </a:rPr>
              <a:t>b.y</a:t>
            </a:r>
            <a:r>
              <a:rPr lang="en-US" altLang="en-US" sz="1800" dirty="0">
                <a:latin typeface="Courier New" panose="02070309020205020404" pitchFamily="49" charset="0"/>
              </a:rPr>
              <a:t>=20; </a:t>
            </a:r>
            <a:r>
              <a:rPr lang="en-US" altLang="en-US" sz="1800" dirty="0" err="1">
                <a:latin typeface="Courier New" panose="02070309020205020404" pitchFamily="49" charset="0"/>
              </a:rPr>
              <a:t>b.x</a:t>
            </a:r>
            <a:r>
              <a:rPr lang="en-US" altLang="en-US" sz="1800" dirty="0">
                <a:latin typeface="Courier New" panose="02070309020205020404" pitchFamily="49" charset="0"/>
              </a:rPr>
              <a:t>[0]=2; a; b</a:t>
            </a:r>
          </a:p>
          <a:p>
            <a:pPr algn="just" eaLnBrk="1" hangingPunct="1">
              <a:spcBef>
                <a:spcPct val="0"/>
              </a:spcBef>
              <a:buNone/>
            </a:pPr>
            <a:r>
              <a:rPr lang="en-US" altLang="en-US" sz="1800" dirty="0">
                <a:latin typeface="Courier New" panose="02070309020205020404" pitchFamily="49" charset="0"/>
              </a:rPr>
              <a:t>&gt;&gt;&gt; c=</a:t>
            </a:r>
            <a:r>
              <a:rPr lang="en-US" altLang="en-US" sz="1800" dirty="0" err="1">
                <a:latin typeface="Courier New" panose="02070309020205020404" pitchFamily="49" charset="0"/>
              </a:rPr>
              <a:t>copy.copy</a:t>
            </a:r>
            <a:r>
              <a:rPr lang="en-US" altLang="en-US" sz="1800" dirty="0">
                <a:latin typeface="Courier New" panose="02070309020205020404" pitchFamily="49" charset="0"/>
              </a:rPr>
              <a:t>(a); </a:t>
            </a:r>
            <a:r>
              <a:rPr lang="en-US" altLang="en-US" sz="1800" dirty="0" err="1">
                <a:latin typeface="Courier New" panose="02070309020205020404" pitchFamily="49" charset="0"/>
              </a:rPr>
              <a:t>c.y</a:t>
            </a:r>
            <a:r>
              <a:rPr lang="en-US" altLang="en-US" sz="1800" dirty="0">
                <a:latin typeface="Courier New" panose="02070309020205020404" pitchFamily="49" charset="0"/>
              </a:rPr>
              <a:t>=30; </a:t>
            </a:r>
            <a:r>
              <a:rPr lang="en-US" altLang="en-US" sz="1800" dirty="0" err="1">
                <a:latin typeface="Courier New" panose="02070309020205020404" pitchFamily="49" charset="0"/>
              </a:rPr>
              <a:t>c.x</a:t>
            </a:r>
            <a:r>
              <a:rPr lang="en-US" altLang="en-US" sz="1800" dirty="0">
                <a:latin typeface="Courier New" panose="02070309020205020404" pitchFamily="49" charset="0"/>
              </a:rPr>
              <a:t>[0]=3; a; b; c</a:t>
            </a:r>
          </a:p>
          <a:p>
            <a:pPr algn="just" eaLnBrk="1" hangingPunct="1">
              <a:spcBef>
                <a:spcPct val="0"/>
              </a:spcBef>
              <a:buNone/>
            </a:pPr>
            <a:r>
              <a:rPr lang="en-US" altLang="en-US" sz="1800" dirty="0">
                <a:latin typeface="Courier New" panose="02070309020205020404" pitchFamily="49" charset="0"/>
              </a:rPr>
              <a:t>&gt;&gt;&gt; d=</a:t>
            </a:r>
            <a:r>
              <a:rPr lang="en-US" altLang="en-US" sz="1800" dirty="0" err="1">
                <a:latin typeface="Courier New" panose="02070309020205020404" pitchFamily="49" charset="0"/>
              </a:rPr>
              <a:t>copy.deepcopy</a:t>
            </a:r>
            <a:r>
              <a:rPr lang="en-US" altLang="en-US" sz="1800" dirty="0">
                <a:latin typeface="Courier New" panose="02070309020205020404" pitchFamily="49" charset="0"/>
              </a:rPr>
              <a:t>(a); </a:t>
            </a:r>
            <a:r>
              <a:rPr lang="en-US" altLang="en-US" sz="1800" dirty="0" err="1">
                <a:latin typeface="Courier New" panose="02070309020205020404" pitchFamily="49" charset="0"/>
              </a:rPr>
              <a:t>d.y</a:t>
            </a:r>
            <a:r>
              <a:rPr lang="en-US" altLang="en-US" sz="1800" dirty="0">
                <a:latin typeface="Courier New" panose="02070309020205020404" pitchFamily="49" charset="0"/>
              </a:rPr>
              <a:t>=40; </a:t>
            </a:r>
            <a:r>
              <a:rPr lang="en-US" altLang="en-US" sz="1800" dirty="0" err="1">
                <a:latin typeface="Courier New" panose="02070309020205020404" pitchFamily="49" charset="0"/>
              </a:rPr>
              <a:t>d.x</a:t>
            </a:r>
            <a:r>
              <a:rPr lang="en-US" altLang="en-US" sz="1800" dirty="0">
                <a:latin typeface="Courier New" panose="02070309020205020404" pitchFamily="49" charset="0"/>
              </a:rPr>
              <a:t>[0]=4; a; b; c; d</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753B658E-4C5B-49B9-88CD-5D1178CB9FE9}"/>
              </a:ext>
            </a:extLst>
          </p:cNvPr>
          <p:cNvSpPr txBox="1">
            <a:spLocks noChangeArrowheads="1"/>
          </p:cNvSpPr>
          <p:nvPr/>
        </p:nvSpPr>
        <p:spPr bwMode="auto">
          <a:xfrm>
            <a:off x="0" y="0"/>
            <a:ext cx="2486487"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Classes – copy</a:t>
            </a:r>
          </a:p>
        </p:txBody>
      </p:sp>
    </p:spTree>
    <p:extLst>
      <p:ext uri="{BB962C8B-B14F-4D97-AF65-F5344CB8AC3E}">
        <p14:creationId xmlns:p14="http://schemas.microsoft.com/office/powerpoint/2010/main" val="44803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3268753"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BASE INTERACTIVITY</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Command line interface interactivity</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build a script which interact with the user asking for specific data</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rPr>
              <a:t>def </a:t>
            </a:r>
            <a:r>
              <a:rPr lang="en-US" altLang="en-US" sz="1800" dirty="0" err="1">
                <a:latin typeface="Courier New" panose="02070309020205020404" pitchFamily="49" charset="0"/>
              </a:rPr>
              <a:t>radici</a:t>
            </a:r>
            <a:r>
              <a:rPr lang="en-US" altLang="en-US" sz="1800" dirty="0">
                <a:latin typeface="Courier New" panose="02070309020205020404" pitchFamily="49" charset="0"/>
              </a:rPr>
              <a:t>(</a:t>
            </a:r>
            <a:r>
              <a:rPr lang="en-US" altLang="en-US" sz="1800" dirty="0" err="1">
                <a:latin typeface="Courier New" panose="02070309020205020404" pitchFamily="49" charset="0"/>
              </a:rPr>
              <a:t>a,b,c</a:t>
            </a:r>
            <a:r>
              <a:rPr lang="en-US" altLang="en-US" sz="1800" dirty="0">
                <a:latin typeface="Courier New" panose="02070309020205020404" pitchFamily="49" charset="0"/>
              </a:rPr>
              <a:t>):</a:t>
            </a:r>
          </a:p>
          <a:p>
            <a:pPr algn="just" eaLnBrk="1" hangingPunct="1">
              <a:spcBef>
                <a:spcPct val="0"/>
              </a:spcBef>
              <a:buFontTx/>
              <a:buNone/>
            </a:pPr>
            <a:r>
              <a:rPr lang="en-US" altLang="en-US" sz="1800" dirty="0">
                <a:latin typeface="Courier New" panose="02070309020205020404" pitchFamily="49" charset="0"/>
              </a:rPr>
              <a:t>    delta = b**2-4*a*c</a:t>
            </a:r>
          </a:p>
          <a:p>
            <a:pPr algn="just" eaLnBrk="1" hangingPunct="1">
              <a:spcBef>
                <a:spcPct val="0"/>
              </a:spcBef>
              <a:buFontTx/>
              <a:buNone/>
            </a:pPr>
            <a:r>
              <a:rPr lang="en-US" altLang="en-US" sz="1800" dirty="0">
                <a:latin typeface="Courier New" panose="02070309020205020404" pitchFamily="49" charset="0"/>
              </a:rPr>
              <a:t>    x1 = (-b-delta**0.5)/(2*a)</a:t>
            </a:r>
          </a:p>
          <a:p>
            <a:pPr algn="just" eaLnBrk="1" hangingPunct="1">
              <a:spcBef>
                <a:spcPct val="0"/>
              </a:spcBef>
              <a:buFontTx/>
              <a:buNone/>
            </a:pPr>
            <a:r>
              <a:rPr lang="en-US" altLang="en-US" sz="1800" dirty="0">
                <a:latin typeface="Courier New" panose="02070309020205020404" pitchFamily="49" charset="0"/>
              </a:rPr>
              <a:t>    x2 = (-</a:t>
            </a:r>
            <a:r>
              <a:rPr lang="en-US" altLang="en-US" sz="1800" dirty="0" err="1">
                <a:latin typeface="Courier New" panose="02070309020205020404" pitchFamily="49" charset="0"/>
              </a:rPr>
              <a:t>b+delta</a:t>
            </a:r>
            <a:r>
              <a:rPr lang="en-US" altLang="en-US" sz="1800" dirty="0">
                <a:latin typeface="Courier New" panose="02070309020205020404" pitchFamily="49" charset="0"/>
              </a:rPr>
              <a:t>**0.5)/(2*a)</a:t>
            </a:r>
          </a:p>
          <a:p>
            <a:pPr algn="just" eaLnBrk="1" hangingPunct="1">
              <a:spcBef>
                <a:spcPct val="0"/>
              </a:spcBef>
              <a:buFontTx/>
              <a:buNone/>
            </a:pPr>
            <a:r>
              <a:rPr lang="en-US" altLang="en-US" sz="1800" dirty="0">
                <a:latin typeface="Courier New" panose="02070309020205020404" pitchFamily="49" charset="0"/>
              </a:rPr>
              <a:t>    return x1, x2</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rPr>
              <a:t>a = float(input('</a:t>
            </a:r>
            <a:r>
              <a:rPr lang="en-US" altLang="en-US" sz="1800" dirty="0" err="1">
                <a:latin typeface="Courier New" panose="02070309020205020404" pitchFamily="49" charset="0"/>
              </a:rPr>
              <a:t>Inserisci</a:t>
            </a:r>
            <a:r>
              <a:rPr lang="en-US" altLang="en-US" sz="1800" dirty="0">
                <a:latin typeface="Courier New" panose="02070309020205020404" pitchFamily="49" charset="0"/>
              </a:rPr>
              <a:t> a: '))</a:t>
            </a:r>
          </a:p>
          <a:p>
            <a:pPr algn="just" eaLnBrk="1" hangingPunct="1">
              <a:spcBef>
                <a:spcPct val="0"/>
              </a:spcBef>
              <a:buFontTx/>
              <a:buNone/>
            </a:pPr>
            <a:r>
              <a:rPr lang="en-US" altLang="en-US" sz="1800" dirty="0">
                <a:latin typeface="Courier New" panose="02070309020205020404" pitchFamily="49" charset="0"/>
              </a:rPr>
              <a:t>b = float(input('</a:t>
            </a:r>
            <a:r>
              <a:rPr lang="en-US" altLang="en-US" sz="1800" dirty="0" err="1">
                <a:latin typeface="Courier New" panose="02070309020205020404" pitchFamily="49" charset="0"/>
              </a:rPr>
              <a:t>Inserisci</a:t>
            </a:r>
            <a:r>
              <a:rPr lang="en-US" altLang="en-US" sz="1800" dirty="0">
                <a:latin typeface="Courier New" panose="02070309020205020404" pitchFamily="49" charset="0"/>
              </a:rPr>
              <a:t> b: '))</a:t>
            </a:r>
          </a:p>
          <a:p>
            <a:pPr algn="just" eaLnBrk="1" hangingPunct="1">
              <a:spcBef>
                <a:spcPct val="0"/>
              </a:spcBef>
              <a:buFontTx/>
              <a:buNone/>
            </a:pPr>
            <a:r>
              <a:rPr lang="en-US" altLang="en-US" sz="1800" dirty="0">
                <a:latin typeface="Courier New" panose="02070309020205020404" pitchFamily="49" charset="0"/>
              </a:rPr>
              <a:t>c = float(input('</a:t>
            </a:r>
            <a:r>
              <a:rPr lang="en-US" altLang="en-US" sz="1800" dirty="0" err="1">
                <a:latin typeface="Courier New" panose="02070309020205020404" pitchFamily="49" charset="0"/>
              </a:rPr>
              <a:t>Inserisci</a:t>
            </a:r>
            <a:r>
              <a:rPr lang="en-US" altLang="en-US" sz="1800" dirty="0">
                <a:latin typeface="Courier New" panose="02070309020205020404" pitchFamily="49" charset="0"/>
              </a:rPr>
              <a:t> c: '))</a:t>
            </a:r>
          </a:p>
          <a:p>
            <a:pPr algn="just" eaLnBrk="1" hangingPunct="1">
              <a:spcBef>
                <a:spcPct val="0"/>
              </a:spcBef>
              <a:buFontTx/>
              <a:buNone/>
            </a:pPr>
            <a:r>
              <a:rPr lang="en-US" altLang="en-US" sz="1800" dirty="0">
                <a:latin typeface="Courier New" panose="02070309020205020404" pitchFamily="49" charset="0"/>
              </a:rPr>
              <a:t>x1, x2 = </a:t>
            </a:r>
            <a:r>
              <a:rPr lang="en-US" altLang="en-US" sz="1800" dirty="0" err="1">
                <a:latin typeface="Courier New" panose="02070309020205020404" pitchFamily="49" charset="0"/>
              </a:rPr>
              <a:t>radici</a:t>
            </a:r>
            <a:r>
              <a:rPr lang="en-US" altLang="en-US" sz="1800" dirty="0">
                <a:latin typeface="Courier New" panose="02070309020205020404" pitchFamily="49" charset="0"/>
              </a:rPr>
              <a:t>(</a:t>
            </a:r>
            <a:r>
              <a:rPr lang="en-US" altLang="en-US" sz="1800" dirty="0" err="1">
                <a:latin typeface="Courier New" panose="02070309020205020404" pitchFamily="49" charset="0"/>
              </a:rPr>
              <a:t>a,b,c</a:t>
            </a:r>
            <a:r>
              <a:rPr lang="en-US" altLang="en-US" sz="1800" dirty="0">
                <a:latin typeface="Courier New" panose="02070309020205020404" pitchFamily="49" charset="0"/>
              </a:rPr>
              <a:t>)</a:t>
            </a:r>
          </a:p>
          <a:p>
            <a:pPr algn="just" eaLnBrk="1" hangingPunct="1">
              <a:spcBef>
                <a:spcPct val="0"/>
              </a:spcBef>
              <a:buFontTx/>
              <a:buNone/>
            </a:pPr>
            <a:r>
              <a:rPr lang="en-US" altLang="en-US" sz="1800" dirty="0">
                <a:latin typeface="Courier New" panose="02070309020205020404" pitchFamily="49" charset="0"/>
              </a:rPr>
              <a:t>print('x1 = '+str(x1))</a:t>
            </a:r>
          </a:p>
          <a:p>
            <a:pPr algn="just" eaLnBrk="1" hangingPunct="1">
              <a:spcBef>
                <a:spcPct val="0"/>
              </a:spcBef>
              <a:buFontTx/>
              <a:buNone/>
            </a:pPr>
            <a:r>
              <a:rPr lang="en-US" altLang="en-US" sz="1800" dirty="0">
                <a:latin typeface="Courier New" panose="02070309020205020404" pitchFamily="49" charset="0"/>
              </a:rPr>
              <a:t>print('x2 = '+str(</a:t>
            </a:r>
            <a:r>
              <a:rPr lang="en-US" altLang="en-US" sz="1800">
                <a:latin typeface="Courier New" panose="02070309020205020404" pitchFamily="49" charset="0"/>
              </a:rPr>
              <a:t>x2))</a:t>
            </a: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6" name="Text Box 6">
            <a:extLst>
              <a:ext uri="{FF2B5EF4-FFF2-40B4-BE49-F238E27FC236}">
                <a16:creationId xmlns:a16="http://schemas.microsoft.com/office/drawing/2014/main" id="{68436156-3152-4BD9-86E1-755DC756A626}"/>
              </a:ext>
            </a:extLst>
          </p:cNvPr>
          <p:cNvSpPr txBox="1">
            <a:spLocks noChangeArrowheads="1"/>
          </p:cNvSpPr>
          <p:nvPr/>
        </p:nvSpPr>
        <p:spPr bwMode="auto">
          <a:xfrm>
            <a:off x="5508104" y="3429000"/>
            <a:ext cx="3189288" cy="646331"/>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dirty="0"/>
              <a:t>N.B “input” read a </a:t>
            </a:r>
            <a:r>
              <a:rPr lang="en-US" altLang="it-IT" sz="1800" i="1" dirty="0"/>
              <a:t>string</a:t>
            </a:r>
            <a:r>
              <a:rPr lang="en-US" altLang="it-IT" sz="1800" dirty="0"/>
              <a:t> from the command line</a:t>
            </a:r>
          </a:p>
        </p:txBody>
      </p:sp>
    </p:spTree>
    <p:extLst>
      <p:ext uri="{BB962C8B-B14F-4D97-AF65-F5344CB8AC3E}">
        <p14:creationId xmlns:p14="http://schemas.microsoft.com/office/powerpoint/2010/main" val="307293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3268753"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BASE INTERACTIVITY</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Command line interface interactivity</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Moreover, it is also possible to execute a script from the OS shell, and eventually to pass arguments directly from the shell</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rPr>
              <a:t>    </a:t>
            </a:r>
          </a:p>
          <a:p>
            <a:pPr algn="just" eaLnBrk="1" hangingPunct="1">
              <a:spcBef>
                <a:spcPct val="0"/>
              </a:spcBef>
              <a:buFontTx/>
              <a:buNone/>
            </a:pPr>
            <a:r>
              <a:rPr lang="en-US" altLang="en-US" sz="1800" dirty="0">
                <a:latin typeface="Courier New" panose="02070309020205020404" pitchFamily="49" charset="0"/>
              </a:rPr>
              <a:t> </a:t>
            </a:r>
          </a:p>
          <a:p>
            <a:pPr algn="just" eaLnBrk="1" hangingPunct="1">
              <a:spcBef>
                <a:spcPct val="0"/>
              </a:spcBef>
              <a:buFontTx/>
              <a:buNone/>
            </a:pPr>
            <a:endParaRPr lang="en-US" altLang="en-US" sz="1800" dirty="0">
              <a:latin typeface="Courier New" panose="02070309020205020404" pitchFamily="49" charset="0"/>
            </a:endParaRPr>
          </a:p>
        </p:txBody>
      </p:sp>
      <p:sp>
        <p:nvSpPr>
          <p:cNvPr id="2" name="CasellaDiTesto 1">
            <a:extLst>
              <a:ext uri="{FF2B5EF4-FFF2-40B4-BE49-F238E27FC236}">
                <a16:creationId xmlns:a16="http://schemas.microsoft.com/office/drawing/2014/main" id="{D68E32B6-AF01-44C0-85D9-701FABF8EDB9}"/>
              </a:ext>
            </a:extLst>
          </p:cNvPr>
          <p:cNvSpPr txBox="1"/>
          <p:nvPr/>
        </p:nvSpPr>
        <p:spPr>
          <a:xfrm>
            <a:off x="539552" y="2048838"/>
            <a:ext cx="7632848" cy="3785652"/>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import sys</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def </a:t>
            </a:r>
            <a:r>
              <a:rPr lang="en-US" sz="1200" dirty="0" err="1">
                <a:latin typeface="Courier New" panose="02070309020205020404" pitchFamily="49" charset="0"/>
                <a:cs typeface="Courier New" panose="02070309020205020404" pitchFamily="49" charset="0"/>
              </a:rPr>
              <a:t>radici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a,b,c</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delta = b**2-4*a*c</a:t>
            </a:r>
          </a:p>
          <a:p>
            <a:r>
              <a:rPr lang="en-US" sz="1200" dirty="0">
                <a:latin typeface="Courier New" panose="02070309020205020404" pitchFamily="49" charset="0"/>
                <a:cs typeface="Courier New" panose="02070309020205020404" pitchFamily="49" charset="0"/>
              </a:rPr>
              <a:t>    x1 = (-b-delta**0.5)/(2*a)</a:t>
            </a:r>
          </a:p>
          <a:p>
            <a:r>
              <a:rPr lang="en-US" sz="1200" dirty="0">
                <a:latin typeface="Courier New" panose="02070309020205020404" pitchFamily="49" charset="0"/>
                <a:cs typeface="Courier New" panose="02070309020205020404" pitchFamily="49" charset="0"/>
              </a:rPr>
              <a:t>    x2 = (-</a:t>
            </a:r>
            <a:r>
              <a:rPr lang="en-US" sz="1200" dirty="0" err="1">
                <a:latin typeface="Courier New" panose="02070309020205020404" pitchFamily="49" charset="0"/>
                <a:cs typeface="Courier New" panose="02070309020205020404" pitchFamily="49" charset="0"/>
              </a:rPr>
              <a:t>b+delta</a:t>
            </a:r>
            <a:r>
              <a:rPr lang="en-US" sz="1200" dirty="0">
                <a:latin typeface="Courier New" panose="02070309020205020404" pitchFamily="49" charset="0"/>
                <a:cs typeface="Courier New" panose="02070309020205020404" pitchFamily="49" charset="0"/>
              </a:rPr>
              <a:t>**0.5)/(2*a)</a:t>
            </a:r>
          </a:p>
          <a:p>
            <a:r>
              <a:rPr lang="en-US" sz="1200" dirty="0">
                <a:latin typeface="Courier New" panose="02070309020205020404" pitchFamily="49" charset="0"/>
                <a:cs typeface="Courier New" panose="02070309020205020404" pitchFamily="49" charset="0"/>
              </a:rPr>
              <a:t>    return x1, x2</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if __name__=='__main__':</a:t>
            </a:r>
          </a:p>
          <a:p>
            <a:r>
              <a:rPr lang="en-US" sz="1200" dirty="0">
                <a:latin typeface="Courier New" panose="02070309020205020404" pitchFamily="49" charset="0"/>
                <a:cs typeface="Courier New" panose="02070309020205020404" pitchFamily="49" charset="0"/>
              </a:rPr>
              <a:t>    if </a:t>
            </a:r>
            <a:r>
              <a:rPr lang="en-US" sz="1200" dirty="0" err="1">
                <a:latin typeface="Courier New" panose="02070309020205020404" pitchFamily="49" charset="0"/>
                <a:cs typeface="Courier New" panose="02070309020205020404" pitchFamily="49" charset="0"/>
              </a:rPr>
              <a:t>len</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sys.argv</a:t>
            </a:r>
            <a:r>
              <a:rPr lang="en-US" sz="1200" dirty="0">
                <a:latin typeface="Courier New" panose="02070309020205020404" pitchFamily="49" charset="0"/>
                <a:cs typeface="Courier New" panose="02070309020205020404" pitchFamily="49" charset="0"/>
              </a:rPr>
              <a:t>)&gt;1:</a:t>
            </a:r>
          </a:p>
          <a:p>
            <a:r>
              <a:rPr lang="en-US" sz="1200" dirty="0">
                <a:latin typeface="Courier New" panose="02070309020205020404" pitchFamily="49" charset="0"/>
                <a:cs typeface="Courier New" panose="02070309020205020404" pitchFamily="49" charset="0"/>
              </a:rPr>
              <a:t>        a = float(</a:t>
            </a:r>
            <a:r>
              <a:rPr lang="en-US" sz="1200" dirty="0" err="1">
                <a:latin typeface="Courier New" panose="02070309020205020404" pitchFamily="49" charset="0"/>
                <a:cs typeface="Courier New" panose="02070309020205020404" pitchFamily="49" charset="0"/>
              </a:rPr>
              <a:t>sys.argv</a:t>
            </a:r>
            <a:r>
              <a:rPr lang="en-US" sz="1200" dirty="0">
                <a:latin typeface="Courier New" panose="02070309020205020404" pitchFamily="49" charset="0"/>
                <a:cs typeface="Courier New" panose="02070309020205020404" pitchFamily="49" charset="0"/>
              </a:rPr>
              <a:t>[1])</a:t>
            </a:r>
          </a:p>
          <a:p>
            <a:r>
              <a:rPr lang="en-US" sz="1200" dirty="0">
                <a:latin typeface="Courier New" panose="02070309020205020404" pitchFamily="49" charset="0"/>
                <a:cs typeface="Courier New" panose="02070309020205020404" pitchFamily="49" charset="0"/>
              </a:rPr>
              <a:t>        b = float(</a:t>
            </a:r>
            <a:r>
              <a:rPr lang="en-US" sz="1200" dirty="0" err="1">
                <a:latin typeface="Courier New" panose="02070309020205020404" pitchFamily="49" charset="0"/>
                <a:cs typeface="Courier New" panose="02070309020205020404" pitchFamily="49" charset="0"/>
              </a:rPr>
              <a:t>sys.argv</a:t>
            </a:r>
            <a:r>
              <a:rPr lang="en-US" sz="1200" dirty="0">
                <a:latin typeface="Courier New" panose="02070309020205020404" pitchFamily="49" charset="0"/>
                <a:cs typeface="Courier New" panose="02070309020205020404" pitchFamily="49" charset="0"/>
              </a:rPr>
              <a:t>[2])</a:t>
            </a:r>
          </a:p>
          <a:p>
            <a:r>
              <a:rPr lang="en-US" sz="1200" dirty="0">
                <a:latin typeface="Courier New" panose="02070309020205020404" pitchFamily="49" charset="0"/>
                <a:cs typeface="Courier New" panose="02070309020205020404" pitchFamily="49" charset="0"/>
              </a:rPr>
              <a:t>        c = float(</a:t>
            </a:r>
            <a:r>
              <a:rPr lang="en-US" sz="1200" dirty="0" err="1">
                <a:latin typeface="Courier New" panose="02070309020205020404" pitchFamily="49" charset="0"/>
                <a:cs typeface="Courier New" panose="02070309020205020404" pitchFamily="49" charset="0"/>
              </a:rPr>
              <a:t>sys.argv</a:t>
            </a:r>
            <a:r>
              <a:rPr lang="en-US" sz="1200" dirty="0">
                <a:latin typeface="Courier New" panose="02070309020205020404" pitchFamily="49" charset="0"/>
                <a:cs typeface="Courier New" panose="02070309020205020404" pitchFamily="49" charset="0"/>
              </a:rPr>
              <a:t>[3])</a:t>
            </a:r>
          </a:p>
          <a:p>
            <a:r>
              <a:rPr lang="en-US" sz="1200" dirty="0">
                <a:latin typeface="Courier New" panose="02070309020205020404" pitchFamily="49" charset="0"/>
                <a:cs typeface="Courier New" panose="02070309020205020404" pitchFamily="49" charset="0"/>
              </a:rPr>
              <a:t>    else:</a:t>
            </a:r>
          </a:p>
          <a:p>
            <a:r>
              <a:rPr lang="en-US" sz="1200" dirty="0">
                <a:latin typeface="Courier New" panose="02070309020205020404" pitchFamily="49" charset="0"/>
                <a:cs typeface="Courier New" panose="02070309020205020404" pitchFamily="49" charset="0"/>
              </a:rPr>
              <a:t>        a = float(input('</a:t>
            </a:r>
            <a:r>
              <a:rPr lang="en-US" sz="1200" dirty="0" err="1">
                <a:latin typeface="Courier New" panose="02070309020205020404" pitchFamily="49" charset="0"/>
                <a:cs typeface="Courier New" panose="02070309020205020404" pitchFamily="49" charset="0"/>
              </a:rPr>
              <a:t>Inserisci</a:t>
            </a:r>
            <a:r>
              <a:rPr lang="en-US" sz="1200" dirty="0">
                <a:latin typeface="Courier New" panose="02070309020205020404" pitchFamily="49" charset="0"/>
                <a:cs typeface="Courier New" panose="02070309020205020404" pitchFamily="49" charset="0"/>
              </a:rPr>
              <a:t> a: '))</a:t>
            </a:r>
          </a:p>
          <a:p>
            <a:r>
              <a:rPr lang="en-US" sz="1200" dirty="0">
                <a:latin typeface="Courier New" panose="02070309020205020404" pitchFamily="49" charset="0"/>
                <a:cs typeface="Courier New" panose="02070309020205020404" pitchFamily="49" charset="0"/>
              </a:rPr>
              <a:t>        b = float(input('</a:t>
            </a:r>
            <a:r>
              <a:rPr lang="en-US" sz="1200" dirty="0" err="1">
                <a:latin typeface="Courier New" panose="02070309020205020404" pitchFamily="49" charset="0"/>
                <a:cs typeface="Courier New" panose="02070309020205020404" pitchFamily="49" charset="0"/>
              </a:rPr>
              <a:t>Inserisci</a:t>
            </a:r>
            <a:r>
              <a:rPr lang="en-US" sz="1200" dirty="0">
                <a:latin typeface="Courier New" panose="02070309020205020404" pitchFamily="49" charset="0"/>
                <a:cs typeface="Courier New" panose="02070309020205020404" pitchFamily="49" charset="0"/>
              </a:rPr>
              <a:t> b: '))</a:t>
            </a:r>
          </a:p>
          <a:p>
            <a:r>
              <a:rPr lang="en-US" sz="1200" dirty="0">
                <a:latin typeface="Courier New" panose="02070309020205020404" pitchFamily="49" charset="0"/>
                <a:cs typeface="Courier New" panose="02070309020205020404" pitchFamily="49" charset="0"/>
              </a:rPr>
              <a:t>        c = float(input('</a:t>
            </a:r>
            <a:r>
              <a:rPr lang="en-US" sz="1200" dirty="0" err="1">
                <a:latin typeface="Courier New" panose="02070309020205020404" pitchFamily="49" charset="0"/>
                <a:cs typeface="Courier New" panose="02070309020205020404" pitchFamily="49" charset="0"/>
              </a:rPr>
              <a:t>Inserisci</a:t>
            </a:r>
            <a:r>
              <a:rPr lang="en-US" sz="1200" dirty="0">
                <a:latin typeface="Courier New" panose="02070309020205020404" pitchFamily="49" charset="0"/>
                <a:cs typeface="Courier New" panose="02070309020205020404" pitchFamily="49" charset="0"/>
              </a:rPr>
              <a:t> c: '))</a:t>
            </a:r>
          </a:p>
          <a:p>
            <a:r>
              <a:rPr lang="en-US" sz="1200" dirty="0">
                <a:latin typeface="Courier New" panose="02070309020205020404" pitchFamily="49" charset="0"/>
                <a:cs typeface="Courier New" panose="02070309020205020404" pitchFamily="49" charset="0"/>
              </a:rPr>
              <a:t>    x1, x2 = </a:t>
            </a:r>
            <a:r>
              <a:rPr lang="en-US" sz="1200" dirty="0" err="1">
                <a:latin typeface="Courier New" panose="02070309020205020404" pitchFamily="49" charset="0"/>
                <a:cs typeface="Courier New" panose="02070309020205020404" pitchFamily="49" charset="0"/>
              </a:rPr>
              <a:t>radici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a,b,c</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print('x1 = '+str(x1))</a:t>
            </a:r>
          </a:p>
          <a:p>
            <a:r>
              <a:rPr lang="en-US" sz="1200" dirty="0">
                <a:latin typeface="Courier New" panose="02070309020205020404" pitchFamily="49" charset="0"/>
                <a:cs typeface="Courier New" panose="02070309020205020404" pitchFamily="49" charset="0"/>
              </a:rPr>
              <a:t>    print('x2 = '+str(x2))   </a:t>
            </a:r>
          </a:p>
        </p:txBody>
      </p:sp>
      <p:sp>
        <p:nvSpPr>
          <p:cNvPr id="7" name="CasellaDiTesto 6">
            <a:extLst>
              <a:ext uri="{FF2B5EF4-FFF2-40B4-BE49-F238E27FC236}">
                <a16:creationId xmlns:a16="http://schemas.microsoft.com/office/drawing/2014/main" id="{C8330819-ACFD-4AD2-B993-BA4DF85E65DB}"/>
              </a:ext>
            </a:extLst>
          </p:cNvPr>
          <p:cNvSpPr txBox="1"/>
          <p:nvPr/>
        </p:nvSpPr>
        <p:spPr>
          <a:xfrm>
            <a:off x="539552" y="1741061"/>
            <a:ext cx="7632848"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radici.py</a:t>
            </a:r>
          </a:p>
        </p:txBody>
      </p:sp>
      <p:sp>
        <p:nvSpPr>
          <p:cNvPr id="8" name="CasellaDiTesto 7">
            <a:extLst>
              <a:ext uri="{FF2B5EF4-FFF2-40B4-BE49-F238E27FC236}">
                <a16:creationId xmlns:a16="http://schemas.microsoft.com/office/drawing/2014/main" id="{4142A1DB-8355-4B02-AB40-6C3EE6EB422A}"/>
              </a:ext>
            </a:extLst>
          </p:cNvPr>
          <p:cNvSpPr txBox="1"/>
          <p:nvPr/>
        </p:nvSpPr>
        <p:spPr>
          <a:xfrm>
            <a:off x="539552" y="5930746"/>
            <a:ext cx="7632848" cy="276999"/>
          </a:xfrm>
          <a:prstGeom prst="rect">
            <a:avLst/>
          </a:prstGeom>
          <a:solidFill>
            <a:schemeClr val="tx1"/>
          </a:solidFill>
          <a:ln>
            <a:solidFill>
              <a:schemeClr val="tx1"/>
            </a:solidFill>
          </a:ln>
        </p:spPr>
        <p:txBody>
          <a:bodyPr wrap="square" rtlCol="0">
            <a:spAutoFit/>
          </a:bodyPr>
          <a:lstStyle/>
          <a:p>
            <a:r>
              <a:rPr lang="en-US" sz="1200" dirty="0">
                <a:solidFill>
                  <a:schemeClr val="bg1"/>
                </a:solidFill>
                <a:latin typeface="Consolas" panose="020B0609020204030204" pitchFamily="49" charset="0"/>
                <a:cs typeface="Courier New" panose="02070309020205020404" pitchFamily="49" charset="0"/>
              </a:rPr>
              <a:t>&gt; python radici.py</a:t>
            </a:r>
          </a:p>
        </p:txBody>
      </p:sp>
      <p:sp>
        <p:nvSpPr>
          <p:cNvPr id="9" name="CasellaDiTesto 8">
            <a:extLst>
              <a:ext uri="{FF2B5EF4-FFF2-40B4-BE49-F238E27FC236}">
                <a16:creationId xmlns:a16="http://schemas.microsoft.com/office/drawing/2014/main" id="{6690A33C-14B0-4777-A2B3-30399C14099E}"/>
              </a:ext>
            </a:extLst>
          </p:cNvPr>
          <p:cNvSpPr txBox="1"/>
          <p:nvPr/>
        </p:nvSpPr>
        <p:spPr>
          <a:xfrm>
            <a:off x="539552" y="6308725"/>
            <a:ext cx="7632848" cy="276999"/>
          </a:xfrm>
          <a:prstGeom prst="rect">
            <a:avLst/>
          </a:prstGeom>
          <a:solidFill>
            <a:schemeClr val="tx1"/>
          </a:solidFill>
          <a:ln>
            <a:solidFill>
              <a:schemeClr val="tx1"/>
            </a:solidFill>
          </a:ln>
        </p:spPr>
        <p:txBody>
          <a:bodyPr wrap="square" rtlCol="0">
            <a:spAutoFit/>
          </a:bodyPr>
          <a:lstStyle/>
          <a:p>
            <a:r>
              <a:rPr lang="en-US" sz="1200" dirty="0">
                <a:solidFill>
                  <a:schemeClr val="bg1"/>
                </a:solidFill>
                <a:latin typeface="Consolas" panose="020B0609020204030204" pitchFamily="49" charset="0"/>
                <a:cs typeface="Courier New" panose="02070309020205020404" pitchFamily="49" charset="0"/>
              </a:rPr>
              <a:t>&gt; python radici.py 1 1 -2</a:t>
            </a:r>
          </a:p>
        </p:txBody>
      </p:sp>
    </p:spTree>
    <p:extLst>
      <p:ext uri="{BB962C8B-B14F-4D97-AF65-F5344CB8AC3E}">
        <p14:creationId xmlns:p14="http://schemas.microsoft.com/office/powerpoint/2010/main" val="279107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45286"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IPYTHON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Another command line interface interactivity</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err="1"/>
              <a:t>IPython</a:t>
            </a:r>
            <a:r>
              <a:rPr lang="en-US" altLang="en-US" sz="1800" dirty="0"/>
              <a:t> provides a rich toolkit to help you make the most of using Python interactively. Its main components are:</a:t>
            </a:r>
          </a:p>
          <a:p>
            <a:pPr marL="285750" indent="-285750" algn="just" eaLnBrk="1" hangingPunct="1">
              <a:spcBef>
                <a:spcPct val="0"/>
              </a:spcBef>
              <a:buFont typeface="Arial" panose="020B0604020202020204" pitchFamily="34" charset="0"/>
              <a:buChar char="•"/>
            </a:pPr>
            <a:r>
              <a:rPr lang="en-US" altLang="en-US" sz="1800" dirty="0"/>
              <a:t>Comprehensive object introspection.</a:t>
            </a:r>
          </a:p>
          <a:p>
            <a:pPr marL="285750" indent="-285750" algn="just" eaLnBrk="1" hangingPunct="1">
              <a:spcBef>
                <a:spcPct val="0"/>
              </a:spcBef>
              <a:buFont typeface="Arial" panose="020B0604020202020204" pitchFamily="34" charset="0"/>
              <a:buChar char="•"/>
            </a:pPr>
            <a:r>
              <a:rPr lang="en-US" altLang="en-US" sz="1800" dirty="0"/>
              <a:t>Input history, persistent across sessions.</a:t>
            </a:r>
          </a:p>
          <a:p>
            <a:pPr marL="285750" indent="-285750" algn="just" eaLnBrk="1" hangingPunct="1">
              <a:spcBef>
                <a:spcPct val="0"/>
              </a:spcBef>
              <a:buFont typeface="Arial" panose="020B0604020202020204" pitchFamily="34" charset="0"/>
              <a:buChar char="•"/>
            </a:pPr>
            <a:r>
              <a:rPr lang="en-US" altLang="en-US" sz="1800" dirty="0"/>
              <a:t>Caching of output results during a session with automatically generated references.</a:t>
            </a:r>
          </a:p>
          <a:p>
            <a:pPr marL="285750" indent="-285750" algn="just" eaLnBrk="1" hangingPunct="1">
              <a:spcBef>
                <a:spcPct val="0"/>
              </a:spcBef>
              <a:buFont typeface="Arial" panose="020B0604020202020204" pitchFamily="34" charset="0"/>
              <a:buChar char="•"/>
            </a:pPr>
            <a:r>
              <a:rPr lang="en-US" altLang="en-US" sz="1800" dirty="0"/>
              <a:t>Extensible tab completion, with support by default for completion of python variables and keywords, filenames and function keywords.</a:t>
            </a:r>
          </a:p>
          <a:p>
            <a:pPr marL="285750" indent="-285750" algn="just" eaLnBrk="1" hangingPunct="1">
              <a:spcBef>
                <a:spcPct val="0"/>
              </a:spcBef>
              <a:buFont typeface="Arial" panose="020B0604020202020204" pitchFamily="34" charset="0"/>
              <a:buChar char="•"/>
            </a:pPr>
            <a:r>
              <a:rPr lang="en-US" altLang="en-US" sz="1800" dirty="0"/>
              <a:t>Extensible system of ‘magic’ commands for controlling the environment and performing many tasks related to </a:t>
            </a:r>
            <a:r>
              <a:rPr lang="en-US" altLang="en-US" sz="1800" dirty="0" err="1"/>
              <a:t>IPython</a:t>
            </a:r>
            <a:r>
              <a:rPr lang="en-US" altLang="en-US" sz="1800" dirty="0"/>
              <a:t> or the operating system.</a:t>
            </a:r>
          </a:p>
          <a:p>
            <a:pPr marL="285750" indent="-285750" algn="just" eaLnBrk="1" hangingPunct="1">
              <a:spcBef>
                <a:spcPct val="0"/>
              </a:spcBef>
              <a:buFont typeface="Arial" panose="020B0604020202020204" pitchFamily="34" charset="0"/>
              <a:buChar char="•"/>
            </a:pPr>
            <a:r>
              <a:rPr lang="en-US" altLang="en-US" sz="1800" dirty="0"/>
              <a:t>A rich configuration system with easy switching between different setups.</a:t>
            </a:r>
          </a:p>
          <a:p>
            <a:pPr marL="285750" indent="-285750" algn="just" eaLnBrk="1" hangingPunct="1">
              <a:spcBef>
                <a:spcPct val="0"/>
              </a:spcBef>
              <a:buFont typeface="Arial" panose="020B0604020202020204" pitchFamily="34" charset="0"/>
              <a:buChar char="•"/>
            </a:pPr>
            <a:r>
              <a:rPr lang="en-US" altLang="en-US" sz="1800" dirty="0"/>
              <a:t>Session logging and reloading.</a:t>
            </a:r>
          </a:p>
          <a:p>
            <a:pPr marL="285750" indent="-285750" algn="just" eaLnBrk="1" hangingPunct="1">
              <a:spcBef>
                <a:spcPct val="0"/>
              </a:spcBef>
              <a:buFont typeface="Arial" panose="020B0604020202020204" pitchFamily="34" charset="0"/>
              <a:buChar char="•"/>
            </a:pPr>
            <a:r>
              <a:rPr lang="en-US" altLang="en-US" sz="1800" dirty="0"/>
              <a:t>Extensible syntax processing for special purpose situations.</a:t>
            </a:r>
          </a:p>
          <a:p>
            <a:pPr marL="285750" indent="-285750" algn="just" eaLnBrk="1" hangingPunct="1">
              <a:spcBef>
                <a:spcPct val="0"/>
              </a:spcBef>
              <a:buFont typeface="Arial" panose="020B0604020202020204" pitchFamily="34" charset="0"/>
              <a:buChar char="•"/>
            </a:pPr>
            <a:r>
              <a:rPr lang="en-US" altLang="en-US" sz="1800" dirty="0"/>
              <a:t>Access to the system shell with user-extensible alias system.</a:t>
            </a:r>
          </a:p>
          <a:p>
            <a:pPr marL="285750" indent="-285750" algn="just" eaLnBrk="1" hangingPunct="1">
              <a:spcBef>
                <a:spcPct val="0"/>
              </a:spcBef>
              <a:buFont typeface="Arial" panose="020B0604020202020204" pitchFamily="34" charset="0"/>
              <a:buChar char="•"/>
            </a:pPr>
            <a:r>
              <a:rPr lang="en-US" altLang="en-US" sz="1800" dirty="0"/>
              <a:t>Easily embeddable in other Python programs and GUIs.</a:t>
            </a:r>
          </a:p>
          <a:p>
            <a:pPr marL="285750" indent="-285750" algn="just" eaLnBrk="1" hangingPunct="1">
              <a:spcBef>
                <a:spcPct val="0"/>
              </a:spcBef>
              <a:buFont typeface="Arial" panose="020B0604020202020204" pitchFamily="34" charset="0"/>
              <a:buChar char="•"/>
            </a:pPr>
            <a:r>
              <a:rPr lang="en-US" altLang="en-US" sz="1800" dirty="0"/>
              <a:t>Integrated access to the </a:t>
            </a:r>
            <a:r>
              <a:rPr lang="en-US" altLang="en-US" sz="1800" dirty="0" err="1"/>
              <a:t>pdb</a:t>
            </a:r>
            <a:r>
              <a:rPr lang="en-US" altLang="en-US" sz="1800" dirty="0"/>
              <a:t> debugger and the Python profiler.</a:t>
            </a:r>
          </a:p>
          <a:p>
            <a:pPr marL="285750" indent="-285750" algn="just" eaLnBrk="1" hangingPunct="1">
              <a:spcBef>
                <a:spcPct val="0"/>
              </a:spcBef>
            </a:pPr>
            <a:r>
              <a:rPr lang="en-US" altLang="en-US" sz="1800" dirty="0"/>
              <a:t>real multi-line editing thanks to </a:t>
            </a:r>
            <a:r>
              <a:rPr lang="en-US" altLang="en-US" sz="1800" dirty="0" err="1"/>
              <a:t>prompt_toolkit</a:t>
            </a:r>
            <a:r>
              <a:rPr lang="en-US" altLang="en-US" sz="1800" dirty="0"/>
              <a:t>.</a:t>
            </a:r>
          </a:p>
          <a:p>
            <a:pPr marL="285750" indent="-285750" algn="just" eaLnBrk="1" hangingPunct="1">
              <a:spcBef>
                <a:spcPct val="0"/>
              </a:spcBef>
            </a:pPr>
            <a:r>
              <a:rPr lang="en-US" altLang="en-US" sz="1800" dirty="0"/>
              <a:t>syntax highlighting as you type.</a:t>
            </a:r>
          </a:p>
          <a:p>
            <a:pPr marL="285750" indent="-285750" algn="just" eaLnBrk="1" hangingPunct="1">
              <a:spcBef>
                <a:spcPct val="0"/>
              </a:spcBef>
            </a:pPr>
            <a:r>
              <a:rPr lang="en-US" altLang="en-US" sz="1800" dirty="0"/>
              <a:t>integration with command line editor for a better workflow.</a:t>
            </a:r>
            <a:r>
              <a:rPr lang="en-US" altLang="en-US" sz="1800" dirty="0">
                <a:latin typeface="Courier New" panose="02070309020205020404" pitchFamily="49" charset="0"/>
              </a:rPr>
              <a:t> </a:t>
            </a:r>
          </a:p>
          <a:p>
            <a:pPr algn="r" eaLnBrk="1" hangingPunct="1">
              <a:spcBef>
                <a:spcPct val="0"/>
              </a:spcBef>
              <a:buNone/>
            </a:pPr>
            <a:r>
              <a:rPr lang="en-US" altLang="en-US" sz="1800" dirty="0">
                <a:latin typeface="+mn-lt"/>
              </a:rPr>
              <a:t>from </a:t>
            </a:r>
            <a:r>
              <a:rPr lang="en-US" altLang="en-US" sz="1800" dirty="0">
                <a:latin typeface="+mn-lt"/>
                <a:hlinkClick r:id="rId3"/>
              </a:rPr>
              <a:t>https://ipython.readthedocs.io/en/stable/</a:t>
            </a:r>
            <a:r>
              <a:rPr lang="en-US" altLang="en-US" sz="1800" dirty="0">
                <a:latin typeface="+mn-lt"/>
              </a:rPr>
              <a:t>   </a:t>
            </a:r>
          </a:p>
          <a:p>
            <a:pPr algn="just" eaLnBrk="1" hangingPunct="1">
              <a:spcBef>
                <a:spcPct val="0"/>
              </a:spcBef>
              <a:buFontTx/>
              <a:buNone/>
            </a:pPr>
            <a:r>
              <a:rPr lang="en-US" altLang="en-US" sz="1800" dirty="0">
                <a:latin typeface="Courier New" panose="02070309020205020404" pitchFamily="49" charset="0"/>
              </a:rPr>
              <a:t> </a:t>
            </a:r>
          </a:p>
          <a:p>
            <a:pPr algn="just" eaLnBrk="1" hangingPunct="1">
              <a:spcBef>
                <a:spcPct val="0"/>
              </a:spcBef>
              <a:buFontTx/>
              <a:buNone/>
            </a:pPr>
            <a:endParaRPr lang="en-US" altLang="en-US" sz="1800" dirty="0">
              <a:latin typeface="Courier New" panose="02070309020205020404" pitchFamily="49" charset="0"/>
            </a:endParaRPr>
          </a:p>
        </p:txBody>
      </p:sp>
    </p:spTree>
    <p:extLst>
      <p:ext uri="{BB962C8B-B14F-4D97-AF65-F5344CB8AC3E}">
        <p14:creationId xmlns:p14="http://schemas.microsoft.com/office/powerpoint/2010/main" val="76439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Magic commands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latin typeface="+mn-lt"/>
                <a:cs typeface="Courier New" panose="02070309020205020404" pitchFamily="49" charset="0"/>
              </a:rPr>
              <a:t>Some magic commands from </a:t>
            </a:r>
            <a:r>
              <a:rPr lang="en-US" altLang="en-US" sz="1800" dirty="0" err="1">
                <a:latin typeface="+mn-lt"/>
                <a:cs typeface="Courier New" panose="02070309020205020404" pitchFamily="49" charset="0"/>
              </a:rPr>
              <a:t>IPython</a:t>
            </a:r>
            <a:r>
              <a:rPr lang="en-US" altLang="en-US" sz="1800" dirty="0">
                <a:latin typeface="+mn-lt"/>
                <a:cs typeface="Courier New" panose="02070309020205020404" pitchFamily="49" charset="0"/>
              </a:rPr>
              <a:t> </a:t>
            </a:r>
          </a:p>
          <a:p>
            <a:pPr algn="just" eaLnBrk="1" hangingPunct="1">
              <a:spcBef>
                <a:spcPct val="0"/>
              </a:spcBef>
              <a:buFontTx/>
              <a:buNone/>
            </a:pPr>
            <a:endParaRPr lang="en-US" altLang="en-US" sz="1800" dirty="0">
              <a:latin typeface="Courier New" panose="02070309020205020404" pitchFamily="49" charset="0"/>
              <a:cs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a:t>
            </a:r>
            <a:r>
              <a:rPr lang="en-US" altLang="en-US" sz="1800" dirty="0" err="1">
                <a:latin typeface="Courier New" panose="02070309020205020404" pitchFamily="49" charset="0"/>
                <a:cs typeface="Courier New" panose="02070309020205020404" pitchFamily="49" charset="0"/>
              </a:rPr>
              <a:t>timeit</a:t>
            </a:r>
            <a:r>
              <a:rPr lang="en-US" altLang="en-US" sz="1800" dirty="0">
                <a:latin typeface="Courier New" panose="02070309020205020404" pitchFamily="49" charset="0"/>
                <a:cs typeface="Courier New" panose="02070309020205020404" pitchFamily="49" charset="0"/>
              </a:rPr>
              <a:t>            </a:t>
            </a:r>
            <a:r>
              <a:rPr lang="en-US" altLang="en-US" sz="1800" dirty="0"/>
              <a:t>evaluate the time of execution of a command</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%run               </a:t>
            </a:r>
            <a:r>
              <a:rPr lang="en-US" altLang="en-US" sz="1800" dirty="0"/>
              <a:t>execute code in a script</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%store </a:t>
            </a:r>
            <a:r>
              <a:rPr lang="en-US" altLang="en-US" sz="1800" i="1" dirty="0" err="1">
                <a:latin typeface="Courier New" panose="02070309020205020404" pitchFamily="49" charset="0"/>
                <a:cs typeface="Courier New" panose="02070309020205020404" pitchFamily="49" charset="0"/>
              </a:rPr>
              <a:t>varname</a:t>
            </a:r>
            <a:r>
              <a:rPr lang="en-US" altLang="en-US" sz="1800" dirty="0">
                <a:latin typeface="Courier New" panose="02070309020205020404" pitchFamily="49" charset="0"/>
                <a:cs typeface="Courier New" panose="02070309020205020404" pitchFamily="49" charset="0"/>
              </a:rPr>
              <a:t>     </a:t>
            </a:r>
            <a:r>
              <a:rPr lang="en-US" altLang="en-US" sz="1800" dirty="0"/>
              <a:t>save the variable </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%store –r </a:t>
            </a:r>
            <a:r>
              <a:rPr lang="en-US" altLang="en-US" sz="1800" i="1" dirty="0" err="1">
                <a:latin typeface="Courier New" panose="02070309020205020404" pitchFamily="49" charset="0"/>
                <a:cs typeface="Courier New" panose="02070309020205020404" pitchFamily="49" charset="0"/>
              </a:rPr>
              <a:t>varname</a:t>
            </a:r>
            <a:r>
              <a:rPr lang="en-US" altLang="en-US" sz="1800" dirty="0">
                <a:latin typeface="Courier New" panose="02070309020205020404" pitchFamily="49" charset="0"/>
                <a:cs typeface="Courier New" panose="02070309020205020404" pitchFamily="49" charset="0"/>
              </a:rPr>
              <a:t>  </a:t>
            </a:r>
            <a:r>
              <a:rPr lang="en-US" altLang="en-US" sz="1800" dirty="0"/>
              <a:t>load the variable</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%who               </a:t>
            </a:r>
            <a:r>
              <a:rPr lang="en-US" altLang="en-US" sz="1800" dirty="0"/>
              <a:t>list names in global scope</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 </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1845286"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IPYTHON</a:t>
            </a:r>
          </a:p>
        </p:txBody>
      </p:sp>
    </p:spTree>
    <p:extLst>
      <p:ext uri="{BB962C8B-B14F-4D97-AF65-F5344CB8AC3E}">
        <p14:creationId xmlns:p14="http://schemas.microsoft.com/office/powerpoint/2010/main" val="4140897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When launching </a:t>
            </a:r>
            <a:r>
              <a:rPr lang="en-US" altLang="en-US" sz="1800" dirty="0" err="1"/>
              <a:t>Jupyter</a:t>
            </a:r>
            <a:r>
              <a:rPr lang="en-US" altLang="en-US" sz="1800" dirty="0"/>
              <a:t>, a server providing the notebook functionality through the web browser is started.</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3" name="Immagine 2" descr="Immagine che contiene screenshot&#10;&#10;Descrizione generata automaticamente">
            <a:extLst>
              <a:ext uri="{FF2B5EF4-FFF2-40B4-BE49-F238E27FC236}">
                <a16:creationId xmlns:a16="http://schemas.microsoft.com/office/drawing/2014/main" id="{2BB825ED-196A-448D-B2A1-00121ACF0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000" y="2060848"/>
            <a:ext cx="4590000" cy="4320000"/>
          </a:xfrm>
          <a:prstGeom prst="rect">
            <a:avLst/>
          </a:prstGeom>
        </p:spPr>
      </p:pic>
      <p:pic>
        <p:nvPicPr>
          <p:cNvPr id="6" name="Picture 2" descr="Project Jupyter - Wikipedia">
            <a:extLst>
              <a:ext uri="{FF2B5EF4-FFF2-40B4-BE49-F238E27FC236}">
                <a16:creationId xmlns:a16="http://schemas.microsoft.com/office/drawing/2014/main" id="{D4D19664-E118-4591-9142-AAEC06F0C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14" y="2060848"/>
            <a:ext cx="19812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182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worth noting that several "kernels" may be used with </a:t>
            </a:r>
            <a:r>
              <a:rPr lang="en-US" altLang="en-US" sz="1800" dirty="0" err="1"/>
              <a:t>Jupyter</a:t>
            </a:r>
            <a:r>
              <a:rPr lang="en-US" altLang="en-US" sz="1800" dirty="0"/>
              <a:t>.</a:t>
            </a:r>
          </a:p>
          <a:p>
            <a:pPr algn="just" eaLnBrk="1" hangingPunct="1">
              <a:spcBef>
                <a:spcPct val="0"/>
              </a:spcBef>
              <a:buFontTx/>
              <a:buNone/>
            </a:pPr>
            <a:r>
              <a:rPr lang="en-US" altLang="en-US" sz="1800" dirty="0"/>
              <a:t>Moreover, the interface act as a "file explorer". </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3" name="Immagine 2" descr="Immagine che contiene computer, screenshot, portatile, schermo&#10;&#10;Descrizione generata automaticamente">
            <a:extLst>
              <a:ext uri="{FF2B5EF4-FFF2-40B4-BE49-F238E27FC236}">
                <a16:creationId xmlns:a16="http://schemas.microsoft.com/office/drawing/2014/main" id="{27A7856D-0989-4E46-B211-BD526B40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4864"/>
            <a:ext cx="4562362" cy="4320000"/>
          </a:xfrm>
          <a:prstGeom prst="rect">
            <a:avLst/>
          </a:prstGeom>
        </p:spPr>
      </p:pic>
      <p:pic>
        <p:nvPicPr>
          <p:cNvPr id="6" name="Immagine 5" descr="Immagine che contiene screenshot, computer, portatile, largo&#10;&#10;Descrizione generata automaticamente">
            <a:extLst>
              <a:ext uri="{FF2B5EF4-FFF2-40B4-BE49-F238E27FC236}">
                <a16:creationId xmlns:a16="http://schemas.microsoft.com/office/drawing/2014/main" id="{C1A61FB1-E1B8-4ACD-AC09-A565C45C6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965" y="2204864"/>
            <a:ext cx="4571858" cy="4320000"/>
          </a:xfrm>
          <a:prstGeom prst="rect">
            <a:avLst/>
          </a:prstGeom>
        </p:spPr>
      </p:pic>
    </p:spTree>
    <p:extLst>
      <p:ext uri="{BB962C8B-B14F-4D97-AF65-F5344CB8AC3E}">
        <p14:creationId xmlns:p14="http://schemas.microsoft.com/office/powerpoint/2010/main" val="1156350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insert Python code in the cell.</a:t>
            </a:r>
          </a:p>
          <a:p>
            <a:pPr algn="just" eaLnBrk="1" hangingPunct="1">
              <a:spcBef>
                <a:spcPct val="0"/>
              </a:spcBef>
              <a:buFontTx/>
              <a:buNone/>
            </a:pPr>
            <a:r>
              <a:rPr lang="en-US" altLang="en-US" sz="1800" dirty="0"/>
              <a:t>Note that "return" key allows to insert a new line of code, "</a:t>
            </a:r>
            <a:r>
              <a:rPr lang="en-US" altLang="en-US" sz="1800" dirty="0" err="1"/>
              <a:t>shift"+"return</a:t>
            </a:r>
            <a:r>
              <a:rPr lang="en-US" altLang="en-US" sz="1800" dirty="0"/>
              <a:t>" keys run the inserted code.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3" name="Immagine 2" descr="Immagine che contiene screenshot&#10;&#10;Descrizione generata automaticamente">
            <a:extLst>
              <a:ext uri="{FF2B5EF4-FFF2-40B4-BE49-F238E27FC236}">
                <a16:creationId xmlns:a16="http://schemas.microsoft.com/office/drawing/2014/main" id="{34D9714B-CDFC-4759-9BA2-8D5BE0D00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 y="2276872"/>
            <a:ext cx="4562601" cy="4320000"/>
          </a:xfrm>
          <a:prstGeom prst="rect">
            <a:avLst/>
          </a:prstGeom>
        </p:spPr>
      </p:pic>
      <p:pic>
        <p:nvPicPr>
          <p:cNvPr id="6" name="Immagine 5" descr="Immagine che contiene screenshot&#10;&#10;Descrizione generata automaticamente">
            <a:extLst>
              <a:ext uri="{FF2B5EF4-FFF2-40B4-BE49-F238E27FC236}">
                <a16:creationId xmlns:a16="http://schemas.microsoft.com/office/drawing/2014/main" id="{3B2142A4-1814-45F2-973B-D3D26840C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601" y="2276872"/>
            <a:ext cx="4576127" cy="4320000"/>
          </a:xfrm>
          <a:prstGeom prst="rect">
            <a:avLst/>
          </a:prstGeom>
        </p:spPr>
      </p:pic>
    </p:spTree>
    <p:extLst>
      <p:ext uri="{BB962C8B-B14F-4D97-AF65-F5344CB8AC3E}">
        <p14:creationId xmlns:p14="http://schemas.microsoft.com/office/powerpoint/2010/main" val="163711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insert Markdown code in the cell, which can also render math.</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3" name="Immagine 2" descr="Immagine che contiene screenshot&#10;&#10;Descrizione generata automaticamente">
            <a:extLst>
              <a:ext uri="{FF2B5EF4-FFF2-40B4-BE49-F238E27FC236}">
                <a16:creationId xmlns:a16="http://schemas.microsoft.com/office/drawing/2014/main" id="{948E2793-345D-4EB6-8760-36DAEF552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710" y="2132856"/>
            <a:ext cx="4558580" cy="4320000"/>
          </a:xfrm>
          <a:prstGeom prst="rect">
            <a:avLst/>
          </a:prstGeom>
        </p:spPr>
      </p:pic>
    </p:spTree>
    <p:extLst>
      <p:ext uri="{BB962C8B-B14F-4D97-AF65-F5344CB8AC3E}">
        <p14:creationId xmlns:p14="http://schemas.microsoft.com/office/powerpoint/2010/main" val="295884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insert Markdown code in the cell, which can also render math.</a:t>
            </a:r>
          </a:p>
          <a:p>
            <a:pPr algn="just" eaLnBrk="1" hangingPunct="1">
              <a:spcBef>
                <a:spcPct val="0"/>
              </a:spcBef>
              <a:buFontTx/>
              <a:buNone/>
            </a:pPr>
            <a:r>
              <a:rPr lang="en-US" altLang="en-US" sz="1800" dirty="0"/>
              <a:t>To see how to use markdown see here </a:t>
            </a:r>
            <a:r>
              <a:rPr lang="en-US" sz="1800" dirty="0">
                <a:hlinkClick r:id="rId3"/>
              </a:rPr>
              <a:t>https://markdown-it.github.io/</a:t>
            </a: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5" name="Immagine 4" descr="Immagine che contiene screenshot&#10;&#10;Descrizione generata automaticamente">
            <a:extLst>
              <a:ext uri="{FF2B5EF4-FFF2-40B4-BE49-F238E27FC236}">
                <a16:creationId xmlns:a16="http://schemas.microsoft.com/office/drawing/2014/main" id="{63BC0850-85CC-4C7D-BC8E-64790A3E5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7387"/>
            <a:ext cx="4580395" cy="4320000"/>
          </a:xfrm>
          <a:prstGeom prst="rect">
            <a:avLst/>
          </a:prstGeom>
        </p:spPr>
      </p:pic>
      <p:pic>
        <p:nvPicPr>
          <p:cNvPr id="7" name="Immagine 6" descr="Immagine che contiene screenshot&#10;&#10;Descrizione generata automaticamente">
            <a:extLst>
              <a:ext uri="{FF2B5EF4-FFF2-40B4-BE49-F238E27FC236}">
                <a16:creationId xmlns:a16="http://schemas.microsoft.com/office/drawing/2014/main" id="{DC8E91F6-D2BD-4C3A-993C-382976FC2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712" y="2207387"/>
            <a:ext cx="4570866" cy="4320000"/>
          </a:xfrm>
          <a:prstGeom prst="rect">
            <a:avLst/>
          </a:prstGeom>
        </p:spPr>
      </p:pic>
    </p:spTree>
    <p:extLst>
      <p:ext uri="{BB962C8B-B14F-4D97-AF65-F5344CB8AC3E}">
        <p14:creationId xmlns:p14="http://schemas.microsoft.com/office/powerpoint/2010/main" val="358565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18CD9BC8-C129-43D2-8128-06A814C2C5F5}"/>
              </a:ext>
            </a:extLst>
          </p:cNvPr>
          <p:cNvSpPr txBox="1">
            <a:spLocks noChangeArrowheads="1"/>
          </p:cNvSpPr>
          <p:nvPr/>
        </p:nvSpPr>
        <p:spPr bwMode="auto">
          <a:xfrm>
            <a:off x="0" y="0"/>
            <a:ext cx="169139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Classes</a:t>
            </a:r>
          </a:p>
        </p:txBody>
      </p:sp>
      <p:sp>
        <p:nvSpPr>
          <p:cNvPr id="53251" name="Text Box 3">
            <a:extLst>
              <a:ext uri="{FF2B5EF4-FFF2-40B4-BE49-F238E27FC236}">
                <a16:creationId xmlns:a16="http://schemas.microsoft.com/office/drawing/2014/main" id="{B32536A9-90A3-4A3F-AC07-594D85CB2542}"/>
              </a:ext>
            </a:extLst>
          </p:cNvPr>
          <p:cNvSpPr txBox="1">
            <a:spLocks noChangeArrowheads="1"/>
          </p:cNvSpPr>
          <p:nvPr/>
        </p:nvSpPr>
        <p:spPr bwMode="auto">
          <a:xfrm>
            <a:off x="0" y="549275"/>
            <a:ext cx="91440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dirty="0"/>
              <a:t>A class is an entity which has attributes, that can be variables storing data and methods, i.e. functions with operates on the data of the class or on external objects.</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solidFill>
                  <a:srgbClr val="0000FF"/>
                </a:solidFill>
                <a:latin typeface="Courier New" panose="02070309020205020404" pitchFamily="49" charset="0"/>
              </a:rPr>
              <a:t>class</a:t>
            </a:r>
            <a:r>
              <a:rPr lang="en-US" altLang="en-US" sz="1800" dirty="0">
                <a:latin typeface="Courier New" panose="02070309020205020404" pitchFamily="49" charset="0"/>
              </a:rPr>
              <a:t> Punto:</a:t>
            </a:r>
          </a:p>
          <a:p>
            <a:pPr algn="just" eaLnBrk="1" hangingPunct="1">
              <a:spcBef>
                <a:spcPct val="0"/>
              </a:spcBef>
              <a:buFontTx/>
              <a:buNone/>
            </a:pPr>
            <a:r>
              <a:rPr lang="en-US" altLang="en-US" sz="1800" dirty="0">
                <a:latin typeface="Courier New" panose="02070309020205020404" pitchFamily="49" charset="0"/>
              </a:rPr>
              <a:t>    "</a:t>
            </a:r>
            <a:r>
              <a:rPr lang="en-US" altLang="en-US" sz="1800" dirty="0" err="1">
                <a:latin typeface="Courier New" panose="02070309020205020404" pitchFamily="49" charset="0"/>
              </a:rPr>
              <a:t>Classe</a:t>
            </a:r>
            <a:r>
              <a:rPr lang="en-US" altLang="en-US" sz="1800" dirty="0">
                <a:latin typeface="Courier New" panose="02070309020205020404" pitchFamily="49" charset="0"/>
              </a:rPr>
              <a:t> per </a:t>
            </a:r>
            <a:r>
              <a:rPr lang="en-US" altLang="en-US" sz="1800" dirty="0" err="1">
                <a:latin typeface="Courier New" panose="02070309020205020404" pitchFamily="49" charset="0"/>
              </a:rPr>
              <a:t>gestire</a:t>
            </a:r>
            <a:r>
              <a:rPr lang="en-US" altLang="en-US" sz="1800" dirty="0">
                <a:latin typeface="Courier New" panose="02070309020205020404" pitchFamily="49" charset="0"/>
              </a:rPr>
              <a:t> un punto </a:t>
            </a:r>
            <a:r>
              <a:rPr lang="en-US" altLang="en-US" sz="1800" dirty="0" err="1">
                <a:latin typeface="Courier New" panose="02070309020205020404" pitchFamily="49" charset="0"/>
              </a:rPr>
              <a:t>geometrico</a:t>
            </a:r>
            <a:r>
              <a:rPr lang="en-US" altLang="en-US" sz="1800" dirty="0">
                <a:latin typeface="Courier New" panose="02070309020205020404" pitchFamily="49" charset="0"/>
              </a:rPr>
              <a:t>."</a:t>
            </a:r>
          </a:p>
          <a:p>
            <a:pPr algn="just" eaLnBrk="1" hangingPunct="1">
              <a:spcBef>
                <a:spcPct val="0"/>
              </a:spcBef>
              <a:buFontTx/>
              <a:buNone/>
            </a:pPr>
            <a:r>
              <a:rPr lang="en-US" altLang="en-US" sz="1800" dirty="0">
                <a:latin typeface="Courier New" panose="02070309020205020404" pitchFamily="49" charset="0"/>
              </a:rPr>
              <a:t>    </a:t>
            </a:r>
            <a:r>
              <a:rPr lang="en-US" altLang="en-US" sz="1800" dirty="0">
                <a:solidFill>
                  <a:srgbClr val="0000FF"/>
                </a:solidFill>
                <a:latin typeface="Courier New" panose="02070309020205020404" pitchFamily="49" charset="0"/>
              </a:rPr>
              <a:t>def</a:t>
            </a:r>
            <a:r>
              <a:rPr lang="en-US" altLang="en-US" sz="1800" dirty="0">
                <a:latin typeface="Courier New" panose="02070309020205020404" pitchFamily="49" charset="0"/>
              </a:rPr>
              <a:t> __</a:t>
            </a:r>
            <a:r>
              <a:rPr lang="en-US" altLang="en-US" sz="1800" dirty="0" err="1">
                <a:latin typeface="Courier New" panose="02070309020205020404" pitchFamily="49" charset="0"/>
              </a:rPr>
              <a:t>init</a:t>
            </a:r>
            <a:r>
              <a:rPr lang="en-US" altLang="en-US" sz="1800" dirty="0">
                <a:latin typeface="Courier New" panose="02070309020205020404" pitchFamily="49" charset="0"/>
              </a:rPr>
              <a:t>__(</a:t>
            </a:r>
            <a:r>
              <a:rPr lang="en-US" altLang="en-US" sz="1800" b="1" dirty="0" err="1">
                <a:solidFill>
                  <a:srgbClr val="FF0000"/>
                </a:solidFill>
                <a:latin typeface="Courier New" panose="02070309020205020404" pitchFamily="49" charset="0"/>
              </a:rPr>
              <a:t>self</a:t>
            </a:r>
            <a:r>
              <a:rPr lang="en-US" altLang="en-US" sz="1800" dirty="0" err="1">
                <a:latin typeface="Courier New" panose="02070309020205020404" pitchFamily="49" charset="0"/>
              </a:rPr>
              <a:t>,x,y,z</a:t>
            </a:r>
            <a:r>
              <a:rPr lang="en-US" altLang="en-US" sz="1800" dirty="0">
                <a:latin typeface="Courier New" panose="02070309020205020404" pitchFamily="49" charset="0"/>
              </a:rPr>
              <a:t>=0):</a:t>
            </a:r>
          </a:p>
          <a:p>
            <a:pPr algn="just" eaLnBrk="1" hangingPunct="1">
              <a:spcBef>
                <a:spcPct val="0"/>
              </a:spcBef>
              <a:buFontTx/>
              <a:buNone/>
            </a:pPr>
            <a:r>
              <a:rPr lang="en-US" altLang="en-US" sz="1800" dirty="0">
                <a:latin typeface="Courier New" panose="02070309020205020404" pitchFamily="49" charset="0"/>
              </a:rPr>
              <a:t>        </a:t>
            </a:r>
            <a:r>
              <a:rPr lang="en-US" altLang="en-US" sz="1800" dirty="0" err="1">
                <a:latin typeface="Courier New" panose="02070309020205020404" pitchFamily="49" charset="0"/>
              </a:rPr>
              <a:t>self.x</a:t>
            </a:r>
            <a:r>
              <a:rPr lang="en-US" altLang="en-US" sz="1800" dirty="0">
                <a:latin typeface="Courier New" panose="02070309020205020404" pitchFamily="49" charset="0"/>
              </a:rPr>
              <a:t>=x</a:t>
            </a:r>
          </a:p>
          <a:p>
            <a:pPr algn="just" eaLnBrk="1" hangingPunct="1">
              <a:spcBef>
                <a:spcPct val="0"/>
              </a:spcBef>
              <a:buFontTx/>
              <a:buNone/>
            </a:pPr>
            <a:r>
              <a:rPr lang="en-US" altLang="en-US" sz="1800" dirty="0">
                <a:latin typeface="Courier New" panose="02070309020205020404" pitchFamily="49" charset="0"/>
              </a:rPr>
              <a:t>        </a:t>
            </a:r>
            <a:r>
              <a:rPr lang="en-US" altLang="en-US" sz="1800" dirty="0" err="1">
                <a:latin typeface="Courier New" panose="02070309020205020404" pitchFamily="49" charset="0"/>
              </a:rPr>
              <a:t>self.y</a:t>
            </a:r>
            <a:r>
              <a:rPr lang="en-US" altLang="en-US" sz="1800" dirty="0">
                <a:latin typeface="Courier New" panose="02070309020205020404" pitchFamily="49" charset="0"/>
              </a:rPr>
              <a:t>=y</a:t>
            </a:r>
          </a:p>
          <a:p>
            <a:pPr algn="just" eaLnBrk="1" hangingPunct="1">
              <a:spcBef>
                <a:spcPct val="0"/>
              </a:spcBef>
              <a:buFontTx/>
              <a:buNone/>
            </a:pPr>
            <a:r>
              <a:rPr lang="en-US" altLang="en-US" sz="1800" dirty="0">
                <a:latin typeface="Courier New" panose="02070309020205020404" pitchFamily="49" charset="0"/>
              </a:rPr>
              <a:t>        </a:t>
            </a:r>
            <a:r>
              <a:rPr lang="en-US" altLang="en-US" sz="1800" dirty="0" err="1">
                <a:latin typeface="Courier New" panose="02070309020205020404" pitchFamily="49" charset="0"/>
              </a:rPr>
              <a:t>self.z</a:t>
            </a:r>
            <a:r>
              <a:rPr lang="en-US" altLang="en-US" sz="1800" dirty="0">
                <a:latin typeface="Courier New" panose="02070309020205020404" pitchFamily="49" charset="0"/>
              </a:rPr>
              <a:t>=z</a:t>
            </a:r>
          </a:p>
          <a:p>
            <a:pPr algn="just" eaLnBrk="1" hangingPunct="1">
              <a:spcBef>
                <a:spcPct val="0"/>
              </a:spcBef>
              <a:buFontTx/>
              <a:buNone/>
            </a:pPr>
            <a:r>
              <a:rPr lang="en-US" altLang="en-US" sz="1800" dirty="0">
                <a:latin typeface="Courier New" panose="02070309020205020404" pitchFamily="49" charset="0"/>
              </a:rPr>
              <a:t>    </a:t>
            </a:r>
            <a:r>
              <a:rPr lang="en-US" altLang="en-US" sz="1800" dirty="0">
                <a:solidFill>
                  <a:srgbClr val="0000FF"/>
                </a:solidFill>
                <a:latin typeface="Courier New" panose="02070309020205020404" pitchFamily="49" charset="0"/>
              </a:rPr>
              <a:t>def</a:t>
            </a:r>
            <a:r>
              <a:rPr lang="en-US" altLang="en-US" sz="1800" dirty="0">
                <a:latin typeface="Courier New" panose="02070309020205020404" pitchFamily="49" charset="0"/>
              </a:rPr>
              <a:t> </a:t>
            </a:r>
            <a:r>
              <a:rPr lang="en-US" altLang="en-US" sz="1800" dirty="0" err="1">
                <a:latin typeface="Courier New" panose="02070309020205020404" pitchFamily="49" charset="0"/>
              </a:rPr>
              <a:t>Distanza</a:t>
            </a:r>
            <a:r>
              <a:rPr lang="en-US" altLang="en-US" sz="1800" dirty="0">
                <a:latin typeface="Courier New" panose="02070309020205020404" pitchFamily="49" charset="0"/>
              </a:rPr>
              <a:t>(</a:t>
            </a:r>
            <a:r>
              <a:rPr lang="en-US" altLang="en-US" sz="1800" b="1" dirty="0">
                <a:solidFill>
                  <a:srgbClr val="FF0000"/>
                </a:solidFill>
                <a:latin typeface="Courier New" panose="02070309020205020404" pitchFamily="49" charset="0"/>
              </a:rPr>
              <a:t>self</a:t>
            </a:r>
            <a:r>
              <a:rPr lang="en-US" altLang="en-US" sz="1800" dirty="0">
                <a:latin typeface="Courier New" panose="02070309020205020404" pitchFamily="49" charset="0"/>
              </a:rPr>
              <a:t>):</a:t>
            </a:r>
          </a:p>
          <a:p>
            <a:pPr algn="just" eaLnBrk="1" hangingPunct="1">
              <a:spcBef>
                <a:spcPct val="0"/>
              </a:spcBef>
              <a:buFontTx/>
              <a:buNone/>
            </a:pPr>
            <a:r>
              <a:rPr lang="en-US" altLang="en-US" sz="1800" dirty="0">
                <a:latin typeface="Courier New" panose="02070309020205020404" pitchFamily="49" charset="0"/>
              </a:rPr>
              <a:t>        "</a:t>
            </a:r>
            <a:r>
              <a:rPr lang="en-US" altLang="en-US" sz="1800" dirty="0" err="1">
                <a:latin typeface="Courier New" panose="02070309020205020404" pitchFamily="49" charset="0"/>
              </a:rPr>
              <a:t>Determina</a:t>
            </a:r>
            <a:r>
              <a:rPr lang="en-US" altLang="en-US" sz="1800" dirty="0">
                <a:latin typeface="Courier New" panose="02070309020205020404" pitchFamily="49" charset="0"/>
              </a:rPr>
              <a:t> la </a:t>
            </a:r>
            <a:r>
              <a:rPr lang="en-US" altLang="en-US" sz="1800" dirty="0" err="1">
                <a:latin typeface="Courier New" panose="02070309020205020404" pitchFamily="49" charset="0"/>
              </a:rPr>
              <a:t>distanza</a:t>
            </a:r>
            <a:r>
              <a:rPr lang="en-US" altLang="en-US" sz="1800" dirty="0">
                <a:latin typeface="Courier New" panose="02070309020205020404" pitchFamily="49" charset="0"/>
              </a:rPr>
              <a:t> del punto </a:t>
            </a:r>
            <a:r>
              <a:rPr lang="en-US" altLang="en-US" sz="1800" dirty="0" err="1">
                <a:latin typeface="Courier New" panose="02070309020205020404" pitchFamily="49" charset="0"/>
              </a:rPr>
              <a:t>dall'origine</a:t>
            </a:r>
            <a:r>
              <a:rPr lang="en-US" altLang="en-US" sz="1800" dirty="0">
                <a:latin typeface="Courier New" panose="02070309020205020404" pitchFamily="49" charset="0"/>
              </a:rPr>
              <a:t>."</a:t>
            </a:r>
          </a:p>
          <a:p>
            <a:pPr algn="just" eaLnBrk="1" hangingPunct="1">
              <a:spcBef>
                <a:spcPct val="0"/>
              </a:spcBef>
              <a:buFontTx/>
              <a:buNone/>
            </a:pPr>
            <a:r>
              <a:rPr lang="en-US" altLang="en-US" sz="1800" dirty="0">
                <a:latin typeface="Courier New" panose="02070309020205020404" pitchFamily="49" charset="0"/>
              </a:rPr>
              <a:t>        return ( </a:t>
            </a:r>
            <a:r>
              <a:rPr lang="en-US" altLang="en-US" sz="1800" dirty="0" err="1">
                <a:latin typeface="Courier New" panose="02070309020205020404" pitchFamily="49" charset="0"/>
              </a:rPr>
              <a:t>self.x</a:t>
            </a:r>
            <a:r>
              <a:rPr lang="en-US" altLang="en-US" sz="1800" dirty="0">
                <a:latin typeface="Courier New" panose="02070309020205020404" pitchFamily="49" charset="0"/>
              </a:rPr>
              <a:t>**2 + </a:t>
            </a:r>
            <a:r>
              <a:rPr lang="en-US" altLang="en-US" sz="1800" dirty="0" err="1">
                <a:latin typeface="Courier New" panose="02070309020205020404" pitchFamily="49" charset="0"/>
              </a:rPr>
              <a:t>self.y</a:t>
            </a:r>
            <a:r>
              <a:rPr lang="en-US" altLang="en-US" sz="1800" dirty="0">
                <a:latin typeface="Courier New" panose="02070309020205020404" pitchFamily="49" charset="0"/>
              </a:rPr>
              <a:t>**2 + </a:t>
            </a:r>
            <a:r>
              <a:rPr lang="en-US" altLang="en-US" sz="1800" dirty="0" err="1">
                <a:latin typeface="Courier New" panose="02070309020205020404" pitchFamily="49" charset="0"/>
              </a:rPr>
              <a:t>self.z</a:t>
            </a:r>
            <a:r>
              <a:rPr lang="en-US" altLang="en-US" sz="1800" dirty="0">
                <a:latin typeface="Courier New" panose="02070309020205020404" pitchFamily="49" charset="0"/>
              </a:rPr>
              <a:t>**2 )**0.5</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t>Once a class has been defined, we can define an </a:t>
            </a:r>
            <a:r>
              <a:rPr lang="en-US" altLang="en-US" sz="1800" b="1" dirty="0">
                <a:solidFill>
                  <a:schemeClr val="accent1">
                    <a:lumMod val="50000"/>
                  </a:schemeClr>
                </a:solidFill>
              </a:rPr>
              <a:t>instance</a:t>
            </a:r>
            <a:r>
              <a:rPr lang="en-US" altLang="en-US" sz="1800" dirty="0"/>
              <a:t> of that class through the name of the class and, in round bracket, the arguments that are passed to the method which is the </a:t>
            </a:r>
            <a:r>
              <a:rPr lang="en-US" altLang="en-US" sz="1800" b="1" dirty="0">
                <a:solidFill>
                  <a:schemeClr val="accent1">
                    <a:lumMod val="50000"/>
                  </a:schemeClr>
                </a:solidFill>
              </a:rPr>
              <a:t>constructor</a:t>
            </a:r>
            <a:r>
              <a:rPr lang="en-US" altLang="en-US" sz="1800" dirty="0"/>
              <a:t> for the class, </a:t>
            </a:r>
            <a:r>
              <a:rPr lang="en-US" altLang="en-US" sz="1800" b="1" dirty="0">
                <a:solidFill>
                  <a:srgbClr val="FF33CC"/>
                </a:solidFill>
              </a:rPr>
              <a:t>__</a:t>
            </a:r>
            <a:r>
              <a:rPr lang="en-US" altLang="en-US" sz="1800" b="1" dirty="0" err="1">
                <a:solidFill>
                  <a:srgbClr val="FF33CC"/>
                </a:solidFill>
              </a:rPr>
              <a:t>init</a:t>
            </a:r>
            <a:r>
              <a:rPr lang="en-US" altLang="en-US" sz="1800" b="1" dirty="0">
                <a:solidFill>
                  <a:srgbClr val="FF33CC"/>
                </a:solidFill>
              </a:rPr>
              <a:t>__</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The string literal is assigned to the method </a:t>
            </a:r>
            <a:r>
              <a:rPr lang="en-US" altLang="en-US" sz="1800" b="1" dirty="0">
                <a:solidFill>
                  <a:srgbClr val="FF33CC"/>
                </a:solidFill>
              </a:rPr>
              <a:t>__doc__</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In Markdown cell html (markup) code can be executed.</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9" name="Immagine 8" descr="Immagine che contiene screenshot&#10;&#10;Descrizione generata automaticamente">
            <a:extLst>
              <a:ext uri="{FF2B5EF4-FFF2-40B4-BE49-F238E27FC236}">
                <a16:creationId xmlns:a16="http://schemas.microsoft.com/office/drawing/2014/main" id="{4A3239CF-1939-402D-97E3-A86D655D4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 y="2250518"/>
            <a:ext cx="4571858" cy="4320000"/>
          </a:xfrm>
          <a:prstGeom prst="rect">
            <a:avLst/>
          </a:prstGeom>
        </p:spPr>
      </p:pic>
      <p:pic>
        <p:nvPicPr>
          <p:cNvPr id="11" name="Immagine 10" descr="Immagine che contiene screenshot&#10;&#10;Descrizione generata automaticamente">
            <a:extLst>
              <a:ext uri="{FF2B5EF4-FFF2-40B4-BE49-F238E27FC236}">
                <a16:creationId xmlns:a16="http://schemas.microsoft.com/office/drawing/2014/main" id="{D3EB9D73-FDAA-4C03-AB84-A27E7BBB08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250518"/>
            <a:ext cx="4563080" cy="4320000"/>
          </a:xfrm>
          <a:prstGeom prst="rect">
            <a:avLst/>
          </a:prstGeom>
        </p:spPr>
      </p:pic>
    </p:spTree>
    <p:extLst>
      <p:ext uri="{BB962C8B-B14F-4D97-AF65-F5344CB8AC3E}">
        <p14:creationId xmlns:p14="http://schemas.microsoft.com/office/powerpoint/2010/main" val="352419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edit the code previously inserted and see what happens!</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3" name="Immagine 2" descr="Immagine che contiene screenshot, computer&#10;&#10;Descrizione generata automaticamente">
            <a:extLst>
              <a:ext uri="{FF2B5EF4-FFF2-40B4-BE49-F238E27FC236}">
                <a16:creationId xmlns:a16="http://schemas.microsoft.com/office/drawing/2014/main" id="{441E1ACE-023B-4D78-ADE4-27BBC3C57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460" y="2276872"/>
            <a:ext cx="4563080" cy="4320000"/>
          </a:xfrm>
          <a:prstGeom prst="rect">
            <a:avLst/>
          </a:prstGeom>
        </p:spPr>
      </p:pic>
    </p:spTree>
    <p:extLst>
      <p:ext uri="{BB962C8B-B14F-4D97-AF65-F5344CB8AC3E}">
        <p14:creationId xmlns:p14="http://schemas.microsoft.com/office/powerpoint/2010/main" val="3603572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define interactive controls.</a:t>
            </a:r>
          </a:p>
          <a:p>
            <a:pPr algn="just" eaLnBrk="1" hangingPunct="1">
              <a:spcBef>
                <a:spcPct val="0"/>
              </a:spcBef>
              <a:buFontTx/>
              <a:buNone/>
            </a:pPr>
            <a:r>
              <a:rPr lang="en-US" altLang="en-US" sz="1800" dirty="0"/>
              <a:t>See </a:t>
            </a:r>
            <a:r>
              <a:rPr lang="en-US" altLang="en-US" sz="1800" dirty="0">
                <a:hlinkClick r:id="rId3"/>
              </a:rPr>
              <a:t>https://ipywidgets.readthedocs.io/en/latest/examples/Using%20Interact.htm</a:t>
            </a: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3" name="Immagine 2" descr="Immagine che contiene screenshot&#10;&#10;Descrizione generata automaticamente">
            <a:extLst>
              <a:ext uri="{FF2B5EF4-FFF2-40B4-BE49-F238E27FC236}">
                <a16:creationId xmlns:a16="http://schemas.microsoft.com/office/drawing/2014/main" id="{1D9DA640-E098-4EAA-A913-ADF473EB5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 y="2191412"/>
            <a:ext cx="4584403" cy="4320000"/>
          </a:xfrm>
          <a:prstGeom prst="rect">
            <a:avLst/>
          </a:prstGeom>
        </p:spPr>
      </p:pic>
      <p:pic>
        <p:nvPicPr>
          <p:cNvPr id="6" name="Immagine 5" descr="Immagine che contiene screenshot&#10;&#10;Descrizione generata automaticamente">
            <a:extLst>
              <a:ext uri="{FF2B5EF4-FFF2-40B4-BE49-F238E27FC236}">
                <a16:creationId xmlns:a16="http://schemas.microsoft.com/office/drawing/2014/main" id="{7037A198-0994-4F09-9890-B967271BF0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3135" y="2191412"/>
            <a:ext cx="4558580" cy="4320000"/>
          </a:xfrm>
          <a:prstGeom prst="rect">
            <a:avLst/>
          </a:prstGeom>
        </p:spPr>
      </p:pic>
    </p:spTree>
    <p:extLst>
      <p:ext uri="{BB962C8B-B14F-4D97-AF65-F5344CB8AC3E}">
        <p14:creationId xmlns:p14="http://schemas.microsoft.com/office/powerpoint/2010/main" val="470236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Note that several actions are possible on the notebook (for example, clear output and/or restart the cell).</a:t>
            </a:r>
          </a:p>
          <a:p>
            <a:pPr algn="just" eaLnBrk="1" hangingPunct="1">
              <a:spcBef>
                <a:spcPct val="0"/>
              </a:spcBef>
              <a:buFontTx/>
              <a:buNone/>
            </a:pPr>
            <a:r>
              <a:rPr lang="en-US" altLang="en-US" sz="1800" dirty="0"/>
              <a:t>Moreover, it is also possible to export the notebook, for example to LaTeX format</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5" name="Immagine 4">
            <a:extLst>
              <a:ext uri="{FF2B5EF4-FFF2-40B4-BE49-F238E27FC236}">
                <a16:creationId xmlns:a16="http://schemas.microsoft.com/office/drawing/2014/main" id="{2B8DB624-86B9-4A06-B8D3-5E508AA63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818" y="2060848"/>
            <a:ext cx="3616363" cy="4680000"/>
          </a:xfrm>
          <a:prstGeom prst="rect">
            <a:avLst/>
          </a:prstGeom>
        </p:spPr>
      </p:pic>
    </p:spTree>
    <p:extLst>
      <p:ext uri="{BB962C8B-B14F-4D97-AF65-F5344CB8AC3E}">
        <p14:creationId xmlns:p14="http://schemas.microsoft.com/office/powerpoint/2010/main" val="204080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Magic commands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err="1">
                <a:latin typeface="+mn-lt"/>
                <a:cs typeface="Courier New" panose="02070309020205020404" pitchFamily="49" charset="0"/>
              </a:rPr>
              <a:t>Jupyter</a:t>
            </a:r>
            <a:r>
              <a:rPr lang="en-US" altLang="en-US" sz="1800" dirty="0">
                <a:latin typeface="+mn-lt"/>
                <a:cs typeface="Courier New" panose="02070309020205020404" pitchFamily="49" charset="0"/>
              </a:rPr>
              <a:t> Notebook inherits some magic commands from </a:t>
            </a:r>
            <a:r>
              <a:rPr lang="en-US" altLang="en-US" sz="1800" dirty="0" err="1">
                <a:latin typeface="+mn-lt"/>
                <a:cs typeface="Courier New" panose="02070309020205020404" pitchFamily="49" charset="0"/>
              </a:rPr>
              <a:t>IPython</a:t>
            </a:r>
            <a:r>
              <a:rPr lang="en-US" altLang="en-US" sz="1800" dirty="0">
                <a:latin typeface="+mn-lt"/>
                <a:cs typeface="Courier New" panose="02070309020205020404" pitchFamily="49" charset="0"/>
              </a:rPr>
              <a:t> </a:t>
            </a:r>
          </a:p>
          <a:p>
            <a:pPr algn="just" eaLnBrk="1" hangingPunct="1">
              <a:spcBef>
                <a:spcPct val="0"/>
              </a:spcBef>
              <a:buFontTx/>
              <a:buNone/>
            </a:pPr>
            <a:endParaRPr lang="en-US" altLang="en-US" sz="1800" dirty="0">
              <a:latin typeface="Courier New" panose="02070309020205020404" pitchFamily="49" charset="0"/>
              <a:cs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a:t>
            </a:r>
            <a:r>
              <a:rPr lang="en-US" altLang="en-US" sz="1800" dirty="0" err="1">
                <a:latin typeface="Courier New" panose="02070309020205020404" pitchFamily="49" charset="0"/>
                <a:cs typeface="Courier New" panose="02070309020205020404" pitchFamily="49" charset="0"/>
              </a:rPr>
              <a:t>timeit</a:t>
            </a:r>
            <a:r>
              <a:rPr lang="en-US" altLang="en-US" sz="1800" dirty="0">
                <a:latin typeface="Courier New" panose="02070309020205020404" pitchFamily="49" charset="0"/>
                <a:cs typeface="Courier New" panose="02070309020205020404" pitchFamily="49" charset="0"/>
              </a:rPr>
              <a:t>            </a:t>
            </a:r>
            <a:r>
              <a:rPr lang="en-US" altLang="en-US" sz="1800" dirty="0"/>
              <a:t>evaluate the time of execution of a command</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%run               </a:t>
            </a:r>
            <a:r>
              <a:rPr lang="en-US" altLang="en-US" sz="1800" dirty="0"/>
              <a:t>execute code in a script</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%store </a:t>
            </a:r>
            <a:r>
              <a:rPr lang="en-US" altLang="en-US" sz="1800" i="1" dirty="0" err="1">
                <a:latin typeface="Courier New" panose="02070309020205020404" pitchFamily="49" charset="0"/>
                <a:cs typeface="Courier New" panose="02070309020205020404" pitchFamily="49" charset="0"/>
              </a:rPr>
              <a:t>varname</a:t>
            </a:r>
            <a:r>
              <a:rPr lang="en-US" altLang="en-US" sz="1800" dirty="0">
                <a:latin typeface="Courier New" panose="02070309020205020404" pitchFamily="49" charset="0"/>
                <a:cs typeface="Courier New" panose="02070309020205020404" pitchFamily="49" charset="0"/>
              </a:rPr>
              <a:t>     </a:t>
            </a:r>
            <a:r>
              <a:rPr lang="en-US" altLang="en-US" sz="1800" dirty="0"/>
              <a:t>save the variable </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%store –r </a:t>
            </a:r>
            <a:r>
              <a:rPr lang="en-US" altLang="en-US" sz="1800" i="1" dirty="0" err="1">
                <a:latin typeface="Courier New" panose="02070309020205020404" pitchFamily="49" charset="0"/>
                <a:cs typeface="Courier New" panose="02070309020205020404" pitchFamily="49" charset="0"/>
              </a:rPr>
              <a:t>varname</a:t>
            </a:r>
            <a:r>
              <a:rPr lang="en-US" altLang="en-US" sz="1800" dirty="0">
                <a:latin typeface="Courier New" panose="02070309020205020404" pitchFamily="49" charset="0"/>
                <a:cs typeface="Courier New" panose="02070309020205020404" pitchFamily="49" charset="0"/>
              </a:rPr>
              <a:t>  </a:t>
            </a:r>
            <a:r>
              <a:rPr lang="en-US" altLang="en-US" sz="1800" dirty="0"/>
              <a:t>load the variable</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%who               </a:t>
            </a:r>
            <a:r>
              <a:rPr lang="en-US" altLang="en-US" sz="1800" dirty="0"/>
              <a:t>list names in global scope</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%matplotlib inline </a:t>
            </a:r>
            <a:r>
              <a:rPr lang="en-US" altLang="en-US" sz="1800" dirty="0"/>
              <a:t>plot the graphs in the notebook	</a:t>
            </a:r>
          </a:p>
          <a:p>
            <a:pPr algn="just" eaLnBrk="1" hangingPunct="1">
              <a:spcBef>
                <a:spcPct val="0"/>
              </a:spcBef>
              <a:buFontTx/>
              <a:buNone/>
            </a:pPr>
            <a:r>
              <a:rPr lang="en-US" altLang="en-US" sz="1800" dirty="0"/>
              <a:t> </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spTree>
    <p:extLst>
      <p:ext uri="{BB962C8B-B14F-4D97-AF65-F5344CB8AC3E}">
        <p14:creationId xmlns:p14="http://schemas.microsoft.com/office/powerpoint/2010/main" val="3854658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1E8812C6-7627-43BF-9A4F-4024E319D6BE}"/>
              </a:ext>
            </a:extLst>
          </p:cNvPr>
          <p:cNvSpPr txBox="1">
            <a:spLocks noChangeArrowheads="1"/>
          </p:cNvSpPr>
          <p:nvPr/>
        </p:nvSpPr>
        <p:spPr bwMode="auto">
          <a:xfrm>
            <a:off x="0" y="0"/>
            <a:ext cx="2409543"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err="1">
                <a:solidFill>
                  <a:srgbClr val="FF9900"/>
                </a:solidFill>
              </a:rPr>
              <a:t>Error</a:t>
            </a:r>
            <a:r>
              <a:rPr lang="it-IT" altLang="it-IT" sz="1800" b="1" dirty="0">
                <a:solidFill>
                  <a:srgbClr val="FF9900"/>
                </a:solidFill>
              </a:rPr>
              <a:t> </a:t>
            </a:r>
            <a:r>
              <a:rPr lang="it-IT" altLang="it-IT" sz="1800" b="1" dirty="0" err="1">
                <a:solidFill>
                  <a:srgbClr val="FF9900"/>
                </a:solidFill>
              </a:rPr>
              <a:t>handling</a:t>
            </a:r>
            <a:endParaRPr lang="it-IT" altLang="it-IT" sz="1800" b="1" dirty="0">
              <a:solidFill>
                <a:srgbClr val="FF9900"/>
              </a:solidFill>
            </a:endParaRPr>
          </a:p>
        </p:txBody>
      </p:sp>
      <p:sp>
        <p:nvSpPr>
          <p:cNvPr id="33795" name="Text Box 3">
            <a:extLst>
              <a:ext uri="{FF2B5EF4-FFF2-40B4-BE49-F238E27FC236}">
                <a16:creationId xmlns:a16="http://schemas.microsoft.com/office/drawing/2014/main" id="{683B5865-B015-4177-B9F1-1E95303FD325}"/>
              </a:ext>
            </a:extLst>
          </p:cNvPr>
          <p:cNvSpPr txBox="1">
            <a:spLocks noChangeArrowheads="1"/>
          </p:cNvSpPr>
          <p:nvPr/>
        </p:nvSpPr>
        <p:spPr bwMode="auto">
          <a:xfrm>
            <a:off x="0" y="549275"/>
            <a:ext cx="9144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b="1" dirty="0">
                <a:solidFill>
                  <a:schemeClr val="hlink"/>
                </a:solidFill>
              </a:rPr>
              <a:t>TRY/EXCEPT statement</a:t>
            </a:r>
          </a:p>
          <a:p>
            <a:pPr algn="just" eaLnBrk="1" hangingPunct="1">
              <a:spcBef>
                <a:spcPct val="0"/>
              </a:spcBef>
              <a:buFontTx/>
              <a:buNone/>
            </a:pPr>
            <a:r>
              <a:rPr lang="en-US" altLang="it-IT" sz="1800" dirty="0"/>
              <a:t>In some situation the code can generate an error.</a:t>
            </a:r>
          </a:p>
          <a:p>
            <a:pPr algn="just" eaLnBrk="1" hangingPunct="1">
              <a:spcBef>
                <a:spcPct val="0"/>
              </a:spcBef>
              <a:buFontTx/>
              <a:buNone/>
            </a:pPr>
            <a:r>
              <a:rPr lang="en-US" altLang="it-IT" sz="1800" dirty="0"/>
              <a:t>If the error was taken into account during programming, it can be handled without interrupting the flow of the code. Otherwise the program interrupts its running.</a:t>
            </a:r>
          </a:p>
          <a:p>
            <a:pPr algn="just" eaLnBrk="1" hangingPunct="1">
              <a:spcBef>
                <a:spcPct val="0"/>
              </a:spcBef>
              <a:buFontTx/>
              <a:buNone/>
            </a:pPr>
            <a:endParaRPr lang="en-US" altLang="it-IT" sz="1800" dirty="0"/>
          </a:p>
          <a:p>
            <a:pPr algn="just" eaLnBrk="1" hangingPunct="1">
              <a:spcBef>
                <a:spcPct val="0"/>
              </a:spcBef>
              <a:buFontTx/>
              <a:buNone/>
            </a:pPr>
            <a:r>
              <a:rPr lang="en-US" altLang="it-IT" sz="1800" b="1" dirty="0">
                <a:solidFill>
                  <a:srgbClr val="FF9900"/>
                </a:solidFill>
              </a:rPr>
              <a:t>Non handled error</a:t>
            </a:r>
          </a:p>
          <a:p>
            <a:pPr algn="just" eaLnBrk="1" hangingPunct="1">
              <a:spcBef>
                <a:spcPct val="0"/>
              </a:spcBef>
              <a:buFontTx/>
              <a:buNone/>
            </a:pPr>
            <a:endParaRPr lang="en-US" altLang="it-IT" sz="1800" b="1" dirty="0">
              <a:solidFill>
                <a:srgbClr val="FF9900"/>
              </a:solidFill>
            </a:endParaRPr>
          </a:p>
          <a:p>
            <a:pPr algn="just" eaLnBrk="1" hangingPunct="1">
              <a:spcBef>
                <a:spcPct val="0"/>
              </a:spcBef>
              <a:buFontTx/>
              <a:buNone/>
            </a:pPr>
            <a:r>
              <a:rPr lang="en-US" altLang="it-IT" sz="1800" dirty="0">
                <a:latin typeface="Courier New" panose="02070309020205020404" pitchFamily="49" charset="0"/>
              </a:rPr>
              <a:t>N = [100., 80., 0., 90., 75.]</a:t>
            </a:r>
          </a:p>
          <a:p>
            <a:pPr algn="just" eaLnBrk="1" hangingPunct="1">
              <a:spcBef>
                <a:spcPct val="0"/>
              </a:spcBef>
              <a:buFontTx/>
              <a:buNone/>
            </a:pPr>
            <a:r>
              <a:rPr lang="en-US" altLang="it-IT" sz="1800" dirty="0" err="1">
                <a:latin typeface="Courier New" panose="02070309020205020404" pitchFamily="49" charset="0"/>
              </a:rPr>
              <a:t>Namm</a:t>
            </a:r>
            <a:r>
              <a:rPr lang="en-US" altLang="it-IT" sz="1800" dirty="0">
                <a:latin typeface="Courier New" panose="02070309020205020404" pitchFamily="49" charset="0"/>
              </a:rPr>
              <a:t> = 80.</a:t>
            </a:r>
          </a:p>
          <a:p>
            <a:pPr algn="just" eaLnBrk="1" hangingPunct="1">
              <a:spcBef>
                <a:spcPct val="0"/>
              </a:spcBef>
              <a:buFontTx/>
              <a:buNone/>
            </a:pPr>
            <a:r>
              <a:rPr lang="en-US" altLang="it-IT" sz="1800" dirty="0">
                <a:latin typeface="Courier New" panose="02070309020205020404" pitchFamily="49" charset="0"/>
              </a:rPr>
              <a:t>for n in N:</a:t>
            </a:r>
          </a:p>
          <a:p>
            <a:pPr algn="just" eaLnBrk="1" hangingPunct="1">
              <a:spcBef>
                <a:spcPct val="0"/>
              </a:spcBef>
              <a:buFontTx/>
              <a:buNone/>
            </a:pPr>
            <a:r>
              <a:rPr lang="en-US" altLang="it-IT" sz="1800" dirty="0">
                <a:latin typeface="Courier New" panose="02070309020205020404" pitchFamily="49" charset="0"/>
              </a:rPr>
              <a:t>    print("</a:t>
            </a:r>
            <a:r>
              <a:rPr lang="en-US" altLang="it-IT" sz="1800" dirty="0" err="1">
                <a:latin typeface="Courier New" panose="02070309020205020404" pitchFamily="49" charset="0"/>
              </a:rPr>
              <a:t>Carico</a:t>
            </a:r>
            <a:r>
              <a:rPr lang="en-US" altLang="it-IT" sz="1800" dirty="0">
                <a:latin typeface="Courier New" panose="02070309020205020404" pitchFamily="49" charset="0"/>
              </a:rPr>
              <a:t>: ", n)</a:t>
            </a:r>
          </a:p>
          <a:p>
            <a:pPr algn="just" eaLnBrk="1" hangingPunct="1">
              <a:spcBef>
                <a:spcPct val="0"/>
              </a:spcBef>
              <a:buFontTx/>
              <a:buNone/>
            </a:pPr>
            <a:r>
              <a:rPr lang="en-US" altLang="it-IT" sz="1800" dirty="0">
                <a:latin typeface="Courier New" panose="02070309020205020404" pitchFamily="49" charset="0"/>
              </a:rPr>
              <a:t>    FS = </a:t>
            </a:r>
            <a:r>
              <a:rPr lang="en-US" altLang="it-IT" sz="1800" dirty="0" err="1">
                <a:latin typeface="Courier New" panose="02070309020205020404" pitchFamily="49" charset="0"/>
              </a:rPr>
              <a:t>Namm</a:t>
            </a:r>
            <a:r>
              <a:rPr lang="en-US" altLang="it-IT" sz="1800" dirty="0">
                <a:latin typeface="Courier New" panose="02070309020205020404" pitchFamily="49" charset="0"/>
              </a:rPr>
              <a:t>/n</a:t>
            </a:r>
          </a:p>
          <a:p>
            <a:pPr algn="just" eaLnBrk="1" hangingPunct="1">
              <a:spcBef>
                <a:spcPct val="0"/>
              </a:spcBef>
              <a:buFontTx/>
              <a:buNone/>
            </a:pPr>
            <a:r>
              <a:rPr lang="en-US" altLang="it-IT" sz="1800" dirty="0">
                <a:latin typeface="Courier New" panose="02070309020205020404" pitchFamily="49" charset="0"/>
              </a:rPr>
              <a:t>    print("</a:t>
            </a:r>
            <a:r>
              <a:rPr lang="en-US" altLang="it-IT" sz="1800" dirty="0" err="1">
                <a:latin typeface="Courier New" panose="02070309020205020404" pitchFamily="49" charset="0"/>
              </a:rPr>
              <a:t>Fattore</a:t>
            </a:r>
            <a:r>
              <a:rPr lang="en-US" altLang="it-IT" sz="1800" dirty="0">
                <a:latin typeface="Courier New" panose="02070309020205020404" pitchFamily="49" charset="0"/>
              </a:rPr>
              <a:t> di </a:t>
            </a:r>
            <a:r>
              <a:rPr lang="en-US" altLang="it-IT" sz="1800" dirty="0" err="1">
                <a:latin typeface="Courier New" panose="02070309020205020404" pitchFamily="49" charset="0"/>
              </a:rPr>
              <a:t>sicurezza</a:t>
            </a:r>
            <a:r>
              <a:rPr lang="en-US" altLang="it-IT" sz="1800" dirty="0">
                <a:latin typeface="Courier New" panose="02070309020205020404" pitchFamily="49" charset="0"/>
              </a:rPr>
              <a:t>: ", FS)</a:t>
            </a:r>
          </a:p>
          <a:p>
            <a:pPr algn="just" eaLnBrk="1" hangingPunct="1">
              <a:spcBef>
                <a:spcPct val="0"/>
              </a:spcBef>
              <a:buFontTx/>
              <a:buNone/>
            </a:pPr>
            <a:r>
              <a:rPr lang="en-US" altLang="it-IT" sz="1800" dirty="0">
                <a:latin typeface="Courier New" panose="02070309020205020404" pitchFamily="49" charset="0"/>
              </a:rPr>
              <a:t>		</a:t>
            </a:r>
          </a:p>
          <a:p>
            <a:pPr algn="just" eaLnBrk="1" hangingPunct="1">
              <a:spcBef>
                <a:spcPct val="0"/>
              </a:spcBef>
              <a:buFontTx/>
              <a:buNone/>
            </a:pPr>
            <a:endParaRPr lang="en-US" altLang="it-IT" sz="1800" dirty="0">
              <a:latin typeface="Courier New" panose="02070309020205020404" pitchFamily="49"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a:extLst>
              <a:ext uri="{FF2B5EF4-FFF2-40B4-BE49-F238E27FC236}">
                <a16:creationId xmlns:a16="http://schemas.microsoft.com/office/drawing/2014/main" id="{9BAE81A9-2581-4497-BBD4-569DD38C7985}"/>
              </a:ext>
            </a:extLst>
          </p:cNvPr>
          <p:cNvSpPr txBox="1">
            <a:spLocks noChangeArrowheads="1"/>
          </p:cNvSpPr>
          <p:nvPr/>
        </p:nvSpPr>
        <p:spPr bwMode="auto">
          <a:xfrm>
            <a:off x="0" y="549275"/>
            <a:ext cx="9144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err="1">
                <a:solidFill>
                  <a:srgbClr val="FF9900"/>
                </a:solidFill>
              </a:rPr>
              <a:t>Handled</a:t>
            </a:r>
            <a:r>
              <a:rPr lang="it-IT" altLang="it-IT" sz="1800" b="1" dirty="0">
                <a:solidFill>
                  <a:srgbClr val="FF9900"/>
                </a:solidFill>
              </a:rPr>
              <a:t> </a:t>
            </a:r>
            <a:r>
              <a:rPr lang="it-IT" altLang="it-IT" sz="1800" b="1" dirty="0" err="1">
                <a:solidFill>
                  <a:srgbClr val="FF9900"/>
                </a:solidFill>
              </a:rPr>
              <a:t>error</a:t>
            </a:r>
            <a:endParaRPr lang="it-IT" altLang="it-IT" sz="1800" b="1" dirty="0">
              <a:solidFill>
                <a:srgbClr val="FF9900"/>
              </a:solidFill>
            </a:endParaRPr>
          </a:p>
          <a:p>
            <a:pPr algn="just" eaLnBrk="1" hangingPunct="1">
              <a:spcBef>
                <a:spcPct val="0"/>
              </a:spcBef>
              <a:buFontTx/>
              <a:buNone/>
            </a:pPr>
            <a:endParaRPr lang="it-IT" altLang="it-IT" sz="1800" b="1" dirty="0">
              <a:solidFill>
                <a:srgbClr val="FF9900"/>
              </a:solidFill>
            </a:endParaRPr>
          </a:p>
          <a:p>
            <a:pPr algn="just" eaLnBrk="1" hangingPunct="1">
              <a:spcBef>
                <a:spcPct val="0"/>
              </a:spcBef>
              <a:buFontTx/>
              <a:buNone/>
            </a:pPr>
            <a:r>
              <a:rPr lang="it-IT" altLang="it-IT" sz="1800" dirty="0">
                <a:latin typeface="Courier New" panose="02070309020205020404" pitchFamily="49" charset="0"/>
              </a:rPr>
              <a:t>N = [100., 80., 0., 90., 75.]</a:t>
            </a:r>
          </a:p>
          <a:p>
            <a:pPr algn="just" eaLnBrk="1" hangingPunct="1">
              <a:spcBef>
                <a:spcPct val="0"/>
              </a:spcBef>
              <a:buFontTx/>
              <a:buNone/>
            </a:pPr>
            <a:r>
              <a:rPr lang="it-IT" altLang="it-IT" sz="1800" dirty="0" err="1">
                <a:latin typeface="Courier New" panose="02070309020205020404" pitchFamily="49" charset="0"/>
              </a:rPr>
              <a:t>Namm</a:t>
            </a:r>
            <a:r>
              <a:rPr lang="it-IT" altLang="it-IT" sz="1800" dirty="0">
                <a:latin typeface="Courier New" panose="02070309020205020404" pitchFamily="49" charset="0"/>
              </a:rPr>
              <a:t> = 80.</a:t>
            </a:r>
          </a:p>
          <a:p>
            <a:pPr algn="just" eaLnBrk="1" hangingPunct="1">
              <a:spcBef>
                <a:spcPct val="0"/>
              </a:spcBef>
              <a:buFontTx/>
              <a:buNone/>
            </a:pPr>
            <a:r>
              <a:rPr lang="it-IT" altLang="it-IT" sz="1800" dirty="0">
                <a:latin typeface="Courier New" panose="02070309020205020404" pitchFamily="49" charset="0"/>
              </a:rPr>
              <a:t>for n in N:</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print</a:t>
            </a:r>
            <a:r>
              <a:rPr lang="it-IT" altLang="it-IT" sz="1800" dirty="0">
                <a:latin typeface="Courier New" panose="02070309020205020404" pitchFamily="49" charset="0"/>
              </a:rPr>
              <a:t>("Carico: ", n)</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try</a:t>
            </a:r>
            <a:r>
              <a:rPr lang="it-IT" altLang="it-IT" sz="1800" dirty="0">
                <a:latin typeface="Courier New" panose="02070309020205020404" pitchFamily="49" charset="0"/>
              </a:rPr>
              <a:t>:</a:t>
            </a:r>
          </a:p>
          <a:p>
            <a:pPr algn="just" eaLnBrk="1" hangingPunct="1">
              <a:spcBef>
                <a:spcPct val="0"/>
              </a:spcBef>
              <a:buFontTx/>
              <a:buNone/>
            </a:pPr>
            <a:r>
              <a:rPr lang="it-IT" altLang="it-IT" sz="1800" dirty="0">
                <a:latin typeface="Courier New" panose="02070309020205020404" pitchFamily="49" charset="0"/>
              </a:rPr>
              <a:t>        FS = </a:t>
            </a:r>
            <a:r>
              <a:rPr lang="it-IT" altLang="it-IT" sz="1800" dirty="0" err="1">
                <a:latin typeface="Courier New" panose="02070309020205020404" pitchFamily="49" charset="0"/>
              </a:rPr>
              <a:t>Namm</a:t>
            </a:r>
            <a:r>
              <a:rPr lang="it-IT" altLang="it-IT" sz="1800" dirty="0">
                <a:latin typeface="Courier New" panose="02070309020205020404" pitchFamily="49" charset="0"/>
              </a:rPr>
              <a:t>/n</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print</a:t>
            </a:r>
            <a:r>
              <a:rPr lang="it-IT" altLang="it-IT" sz="1800" dirty="0">
                <a:latin typeface="Courier New" panose="02070309020205020404" pitchFamily="49" charset="0"/>
              </a:rPr>
              <a:t>("Fattore di sicurezza: ", FS)</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except</a:t>
            </a:r>
            <a:r>
              <a:rPr lang="it-IT" altLang="it-IT" sz="1800" dirty="0">
                <a:latin typeface="Courier New" panose="02070309020205020404" pitchFamily="49" charset="0"/>
              </a:rPr>
              <a:t> </a:t>
            </a:r>
            <a:r>
              <a:rPr lang="it-IT" altLang="it-IT" sz="1800" dirty="0" err="1">
                <a:latin typeface="Courier New" panose="02070309020205020404" pitchFamily="49" charset="0"/>
              </a:rPr>
              <a:t>ZeroDivisionError</a:t>
            </a:r>
            <a:r>
              <a:rPr lang="it-IT" altLang="it-IT" sz="1800" dirty="0">
                <a:latin typeface="Courier New" panose="02070309020205020404" pitchFamily="49" charset="0"/>
              </a:rPr>
              <a:t>:</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print</a:t>
            </a:r>
            <a:r>
              <a:rPr lang="it-IT" altLang="it-IT" sz="1800" dirty="0">
                <a:latin typeface="Courier New" panose="02070309020205020404" pitchFamily="49" charset="0"/>
              </a:rPr>
              <a:t>("Carico nullo!")</a:t>
            </a:r>
          </a:p>
          <a:p>
            <a:pPr algn="just" eaLnBrk="1" hangingPunct="1">
              <a:spcBef>
                <a:spcPct val="0"/>
              </a:spcBef>
              <a:buFontTx/>
              <a:buNone/>
            </a:pPr>
            <a:r>
              <a:rPr lang="it-IT" altLang="it-IT" sz="1800" dirty="0">
                <a:latin typeface="Courier New" panose="02070309020205020404" pitchFamily="49" charset="0"/>
              </a:rPr>
              <a:t>		</a:t>
            </a:r>
          </a:p>
          <a:p>
            <a:pPr algn="just" eaLnBrk="1" hangingPunct="1">
              <a:spcBef>
                <a:spcPct val="0"/>
              </a:spcBef>
              <a:buFontTx/>
              <a:buNone/>
            </a:pPr>
            <a:endParaRPr lang="it-IT" altLang="it-IT" sz="1800" dirty="0">
              <a:latin typeface="Courier New" panose="02070309020205020404" pitchFamily="49" charset="0"/>
            </a:endParaRPr>
          </a:p>
        </p:txBody>
      </p:sp>
      <p:sp>
        <p:nvSpPr>
          <p:cNvPr id="4" name="Text Box 2">
            <a:extLst>
              <a:ext uri="{FF2B5EF4-FFF2-40B4-BE49-F238E27FC236}">
                <a16:creationId xmlns:a16="http://schemas.microsoft.com/office/drawing/2014/main" id="{21EB01EF-C4BE-4669-9A09-55245FED449F}"/>
              </a:ext>
            </a:extLst>
          </p:cNvPr>
          <p:cNvSpPr txBox="1">
            <a:spLocks noChangeArrowheads="1"/>
          </p:cNvSpPr>
          <p:nvPr/>
        </p:nvSpPr>
        <p:spPr bwMode="auto">
          <a:xfrm>
            <a:off x="0" y="0"/>
            <a:ext cx="2409543"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err="1">
                <a:solidFill>
                  <a:srgbClr val="FF9900"/>
                </a:solidFill>
              </a:rPr>
              <a:t>Error</a:t>
            </a:r>
            <a:r>
              <a:rPr lang="it-IT" altLang="it-IT" sz="1800" b="1" dirty="0">
                <a:solidFill>
                  <a:srgbClr val="FF9900"/>
                </a:solidFill>
              </a:rPr>
              <a:t> </a:t>
            </a:r>
            <a:r>
              <a:rPr lang="it-IT" altLang="it-IT" sz="1800" b="1" dirty="0" err="1">
                <a:solidFill>
                  <a:srgbClr val="FF9900"/>
                </a:solidFill>
              </a:rPr>
              <a:t>handling</a:t>
            </a:r>
            <a:endParaRPr lang="it-IT" altLang="it-IT" sz="1800" b="1" dirty="0">
              <a:solidFill>
                <a:srgbClr val="FF99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a:extLst>
              <a:ext uri="{FF2B5EF4-FFF2-40B4-BE49-F238E27FC236}">
                <a16:creationId xmlns:a16="http://schemas.microsoft.com/office/drawing/2014/main" id="{1DD4D5DB-20BE-4F72-B53D-C2E2DD626A79}"/>
              </a:ext>
            </a:extLst>
          </p:cNvPr>
          <p:cNvSpPr txBox="1">
            <a:spLocks noChangeArrowheads="1"/>
          </p:cNvSpPr>
          <p:nvPr/>
        </p:nvSpPr>
        <p:spPr bwMode="auto">
          <a:xfrm>
            <a:off x="0" y="549275"/>
            <a:ext cx="9144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err="1">
                <a:solidFill>
                  <a:srgbClr val="FF9900"/>
                </a:solidFill>
              </a:rPr>
              <a:t>Handled</a:t>
            </a:r>
            <a:r>
              <a:rPr lang="it-IT" altLang="it-IT" sz="1800" b="1" dirty="0">
                <a:solidFill>
                  <a:srgbClr val="FF9900"/>
                </a:solidFill>
              </a:rPr>
              <a:t> </a:t>
            </a:r>
            <a:r>
              <a:rPr lang="it-IT" altLang="it-IT" sz="1800" b="1" dirty="0" err="1">
                <a:solidFill>
                  <a:srgbClr val="FF9900"/>
                </a:solidFill>
              </a:rPr>
              <a:t>error</a:t>
            </a:r>
            <a:endParaRPr lang="it-IT" altLang="it-IT" sz="1800" b="1" dirty="0">
              <a:solidFill>
                <a:srgbClr val="FF9900"/>
              </a:solidFill>
            </a:endParaRPr>
          </a:p>
          <a:p>
            <a:pPr algn="just" eaLnBrk="1" hangingPunct="1">
              <a:spcBef>
                <a:spcPct val="0"/>
              </a:spcBef>
              <a:buFontTx/>
              <a:buNone/>
            </a:pPr>
            <a:endParaRPr lang="it-IT" altLang="it-IT" sz="1800" b="1" dirty="0">
              <a:solidFill>
                <a:srgbClr val="FF9900"/>
              </a:solidFill>
            </a:endParaRPr>
          </a:p>
          <a:p>
            <a:pPr algn="just" eaLnBrk="1" hangingPunct="1">
              <a:spcBef>
                <a:spcPct val="0"/>
              </a:spcBef>
              <a:buFontTx/>
              <a:buNone/>
            </a:pPr>
            <a:r>
              <a:rPr lang="it-IT" altLang="it-IT" sz="1800" dirty="0">
                <a:latin typeface="Courier New" panose="02070309020205020404" pitchFamily="49" charset="0"/>
              </a:rPr>
              <a:t>N = [100., 80., 0., 90., 75.]</a:t>
            </a:r>
          </a:p>
          <a:p>
            <a:pPr algn="just" eaLnBrk="1" hangingPunct="1">
              <a:spcBef>
                <a:spcPct val="0"/>
              </a:spcBef>
              <a:buFontTx/>
              <a:buNone/>
            </a:pPr>
            <a:r>
              <a:rPr lang="it-IT" altLang="it-IT" sz="1800" dirty="0" err="1">
                <a:latin typeface="Courier New" panose="02070309020205020404" pitchFamily="49" charset="0"/>
              </a:rPr>
              <a:t>Namm</a:t>
            </a:r>
            <a:r>
              <a:rPr lang="it-IT" altLang="it-IT" sz="1800" dirty="0">
                <a:latin typeface="Courier New" panose="02070309020205020404" pitchFamily="49" charset="0"/>
              </a:rPr>
              <a:t> = 80.</a:t>
            </a:r>
          </a:p>
          <a:p>
            <a:pPr algn="just" eaLnBrk="1" hangingPunct="1">
              <a:spcBef>
                <a:spcPct val="0"/>
              </a:spcBef>
              <a:buFontTx/>
              <a:buNone/>
            </a:pPr>
            <a:r>
              <a:rPr lang="it-IT" altLang="it-IT" sz="1800" dirty="0">
                <a:latin typeface="Courier New" panose="02070309020205020404" pitchFamily="49" charset="0"/>
              </a:rPr>
              <a:t>for n in N:</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print</a:t>
            </a:r>
            <a:r>
              <a:rPr lang="it-IT" altLang="it-IT" sz="1800" dirty="0">
                <a:latin typeface="Courier New" panose="02070309020205020404" pitchFamily="49" charset="0"/>
              </a:rPr>
              <a:t>("Carico: ", n)</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try</a:t>
            </a:r>
            <a:r>
              <a:rPr lang="it-IT" altLang="it-IT" sz="1800" dirty="0">
                <a:latin typeface="Courier New" panose="02070309020205020404" pitchFamily="49" charset="0"/>
              </a:rPr>
              <a:t>:</a:t>
            </a:r>
          </a:p>
          <a:p>
            <a:pPr algn="just" eaLnBrk="1" hangingPunct="1">
              <a:spcBef>
                <a:spcPct val="0"/>
              </a:spcBef>
              <a:buFontTx/>
              <a:buNone/>
            </a:pPr>
            <a:r>
              <a:rPr lang="it-IT" altLang="it-IT" sz="1800" dirty="0">
                <a:latin typeface="Courier New" panose="02070309020205020404" pitchFamily="49" charset="0"/>
              </a:rPr>
              <a:t>        FS = </a:t>
            </a:r>
            <a:r>
              <a:rPr lang="it-IT" altLang="it-IT" sz="1800" dirty="0" err="1">
                <a:latin typeface="Courier New" panose="02070309020205020404" pitchFamily="49" charset="0"/>
              </a:rPr>
              <a:t>Namm</a:t>
            </a:r>
            <a:r>
              <a:rPr lang="it-IT" altLang="it-IT" sz="1800" dirty="0">
                <a:latin typeface="Courier New" panose="02070309020205020404" pitchFamily="49" charset="0"/>
              </a:rPr>
              <a:t>/n</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except</a:t>
            </a:r>
            <a:r>
              <a:rPr lang="it-IT" altLang="it-IT" sz="1800" dirty="0">
                <a:latin typeface="Courier New" panose="02070309020205020404" pitchFamily="49" charset="0"/>
              </a:rPr>
              <a:t> </a:t>
            </a:r>
            <a:r>
              <a:rPr lang="it-IT" altLang="it-IT" sz="1800" dirty="0" err="1">
                <a:latin typeface="Courier New" panose="02070309020205020404" pitchFamily="49" charset="0"/>
              </a:rPr>
              <a:t>ZeroDivisionError</a:t>
            </a:r>
            <a:r>
              <a:rPr lang="it-IT" altLang="it-IT" sz="1800" dirty="0">
                <a:latin typeface="Courier New" panose="02070309020205020404" pitchFamily="49" charset="0"/>
              </a:rPr>
              <a:t>:</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print</a:t>
            </a:r>
            <a:r>
              <a:rPr lang="it-IT" altLang="it-IT" sz="1800" dirty="0">
                <a:latin typeface="Courier New" panose="02070309020205020404" pitchFamily="49" charset="0"/>
              </a:rPr>
              <a:t>("Carico nullo!")</a:t>
            </a:r>
          </a:p>
          <a:p>
            <a:pPr algn="just" eaLnBrk="1" hangingPunct="1">
              <a:spcBef>
                <a:spcPct val="0"/>
              </a:spcBef>
              <a:buFontTx/>
              <a:buNone/>
            </a:pPr>
            <a:r>
              <a:rPr lang="it-IT" altLang="it-IT" sz="1800" dirty="0">
                <a:latin typeface="Courier New" panose="02070309020205020404" pitchFamily="49" charset="0"/>
              </a:rPr>
              <a:t>    else:</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print</a:t>
            </a:r>
            <a:r>
              <a:rPr lang="it-IT" altLang="it-IT" sz="1800" dirty="0">
                <a:latin typeface="Courier New" panose="02070309020205020404" pitchFamily="49" charset="0"/>
              </a:rPr>
              <a:t>("Fattore di sicurezza: ", FS)</a:t>
            </a:r>
          </a:p>
          <a:p>
            <a:pPr algn="just" eaLnBrk="1" hangingPunct="1">
              <a:spcBef>
                <a:spcPct val="0"/>
              </a:spcBef>
              <a:buFontTx/>
              <a:buNone/>
            </a:pPr>
            <a:r>
              <a:rPr lang="it-IT" altLang="it-IT" sz="1800" dirty="0">
                <a:latin typeface="Courier New" panose="02070309020205020404" pitchFamily="49" charset="0"/>
              </a:rPr>
              <a:t>    </a:t>
            </a:r>
          </a:p>
          <a:p>
            <a:pPr algn="just" eaLnBrk="1" hangingPunct="1">
              <a:spcBef>
                <a:spcPct val="0"/>
              </a:spcBef>
              <a:buFontTx/>
              <a:buNone/>
            </a:pPr>
            <a:r>
              <a:rPr lang="it-IT" altLang="it-IT" sz="1800" dirty="0">
                <a:latin typeface="Courier New" panose="02070309020205020404" pitchFamily="49" charset="0"/>
              </a:rPr>
              <a:t>		</a:t>
            </a:r>
          </a:p>
          <a:p>
            <a:pPr algn="just" eaLnBrk="1" hangingPunct="1">
              <a:spcBef>
                <a:spcPct val="0"/>
              </a:spcBef>
              <a:buFontTx/>
              <a:buNone/>
            </a:pPr>
            <a:endParaRPr lang="it-IT" altLang="it-IT" sz="1800" dirty="0">
              <a:latin typeface="Courier New" panose="02070309020205020404" pitchFamily="49" charset="0"/>
            </a:endParaRPr>
          </a:p>
        </p:txBody>
      </p:sp>
      <p:sp>
        <p:nvSpPr>
          <p:cNvPr id="35844" name="Text Box 4">
            <a:extLst>
              <a:ext uri="{FF2B5EF4-FFF2-40B4-BE49-F238E27FC236}">
                <a16:creationId xmlns:a16="http://schemas.microsoft.com/office/drawing/2014/main" id="{2AA48E7F-BC47-43AE-A04D-630F0B2960AF}"/>
              </a:ext>
            </a:extLst>
          </p:cNvPr>
          <p:cNvSpPr txBox="1">
            <a:spLocks noChangeArrowheads="1"/>
          </p:cNvSpPr>
          <p:nvPr/>
        </p:nvSpPr>
        <p:spPr bwMode="auto">
          <a:xfrm>
            <a:off x="0" y="5084763"/>
            <a:ext cx="9144000"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b="1" dirty="0">
                <a:solidFill>
                  <a:srgbClr val="FF9900"/>
                </a:solidFill>
              </a:rPr>
              <a:t>Remark</a:t>
            </a:r>
          </a:p>
          <a:p>
            <a:pPr algn="just" eaLnBrk="1" hangingPunct="1">
              <a:spcBef>
                <a:spcPct val="0"/>
              </a:spcBef>
              <a:buFontTx/>
              <a:buNone/>
            </a:pPr>
            <a:endParaRPr lang="en-US" altLang="it-IT" sz="1800" b="1" dirty="0">
              <a:solidFill>
                <a:srgbClr val="FF9900"/>
              </a:solidFill>
            </a:endParaRPr>
          </a:p>
          <a:p>
            <a:pPr algn="just" eaLnBrk="1" hangingPunct="1">
              <a:spcBef>
                <a:spcPct val="0"/>
              </a:spcBef>
              <a:buFontTx/>
              <a:buNone/>
            </a:pPr>
            <a:r>
              <a:rPr lang="en-US" altLang="it-IT" sz="1800" dirty="0"/>
              <a:t>This is the preferred syntax, since the block of code which can generate the error is separated from the remaining part of the code.</a:t>
            </a:r>
            <a:endParaRPr lang="en-US" altLang="it-IT" sz="1800" dirty="0">
              <a:latin typeface="Courier New" panose="02070309020205020404" pitchFamily="49" charset="0"/>
            </a:endParaRPr>
          </a:p>
        </p:txBody>
      </p:sp>
      <p:sp>
        <p:nvSpPr>
          <p:cNvPr id="5" name="Text Box 2">
            <a:extLst>
              <a:ext uri="{FF2B5EF4-FFF2-40B4-BE49-F238E27FC236}">
                <a16:creationId xmlns:a16="http://schemas.microsoft.com/office/drawing/2014/main" id="{371FCD74-0B2C-4007-8D81-857B9CF9E992}"/>
              </a:ext>
            </a:extLst>
          </p:cNvPr>
          <p:cNvSpPr txBox="1">
            <a:spLocks noChangeArrowheads="1"/>
          </p:cNvSpPr>
          <p:nvPr/>
        </p:nvSpPr>
        <p:spPr bwMode="auto">
          <a:xfrm>
            <a:off x="0" y="0"/>
            <a:ext cx="2409543"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err="1">
                <a:solidFill>
                  <a:srgbClr val="FF9900"/>
                </a:solidFill>
              </a:rPr>
              <a:t>Error</a:t>
            </a:r>
            <a:r>
              <a:rPr lang="it-IT" altLang="it-IT" sz="1800" b="1" dirty="0">
                <a:solidFill>
                  <a:srgbClr val="FF9900"/>
                </a:solidFill>
              </a:rPr>
              <a:t> </a:t>
            </a:r>
            <a:r>
              <a:rPr lang="it-IT" altLang="it-IT" sz="1800" b="1" dirty="0" err="1">
                <a:solidFill>
                  <a:srgbClr val="FF9900"/>
                </a:solidFill>
              </a:rPr>
              <a:t>handling</a:t>
            </a:r>
            <a:endParaRPr lang="it-IT" altLang="it-IT" sz="1800" b="1" dirty="0">
              <a:solidFill>
                <a:srgbClr val="FF99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a:extLst>
              <a:ext uri="{FF2B5EF4-FFF2-40B4-BE49-F238E27FC236}">
                <a16:creationId xmlns:a16="http://schemas.microsoft.com/office/drawing/2014/main" id="{90CF1CCD-6B1C-4856-8E13-E28A8438CA31}"/>
              </a:ext>
            </a:extLst>
          </p:cNvPr>
          <p:cNvSpPr txBox="1">
            <a:spLocks noChangeArrowheads="1"/>
          </p:cNvSpPr>
          <p:nvPr/>
        </p:nvSpPr>
        <p:spPr bwMode="auto">
          <a:xfrm>
            <a:off x="0" y="549275"/>
            <a:ext cx="91440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dirty="0"/>
              <a:t>New classes can be defined by existing ones.</a:t>
            </a:r>
          </a:p>
          <a:p>
            <a:pPr algn="just" eaLnBrk="1" hangingPunct="1">
              <a:spcBef>
                <a:spcPct val="0"/>
              </a:spcBef>
              <a:buFontTx/>
              <a:buNone/>
            </a:pPr>
            <a:endParaRPr lang="en-US" altLang="en-US" sz="1800" dirty="0"/>
          </a:p>
          <a:p>
            <a:pPr algn="just" eaLnBrk="1" hangingPunct="1">
              <a:spcBef>
                <a:spcPct val="0"/>
              </a:spcBef>
              <a:buFontTx/>
              <a:buNone/>
            </a:pPr>
            <a:r>
              <a:rPr lang="en-US" altLang="en-US" sz="1400" dirty="0">
                <a:solidFill>
                  <a:srgbClr val="0000FF"/>
                </a:solidFill>
                <a:latin typeface="Courier New" panose="02070309020205020404" pitchFamily="49" charset="0"/>
              </a:rPr>
              <a:t>class</a:t>
            </a:r>
            <a:r>
              <a:rPr lang="en-US" altLang="en-US" sz="1400" dirty="0">
                <a:latin typeface="Courier New" panose="02070309020205020404" pitchFamily="49" charset="0"/>
              </a:rPr>
              <a:t> Punto:</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Classe</a:t>
            </a:r>
            <a:r>
              <a:rPr lang="en-US" altLang="en-US" sz="1400" dirty="0">
                <a:latin typeface="Courier New" panose="02070309020205020404" pitchFamily="49" charset="0"/>
              </a:rPr>
              <a:t> per </a:t>
            </a:r>
            <a:r>
              <a:rPr lang="en-US" altLang="en-US" sz="1400" dirty="0" err="1">
                <a:latin typeface="Courier New" panose="02070309020205020404" pitchFamily="49" charset="0"/>
              </a:rPr>
              <a:t>gestire</a:t>
            </a:r>
            <a:r>
              <a:rPr lang="en-US" altLang="en-US" sz="1400" dirty="0">
                <a:latin typeface="Courier New" panose="02070309020205020404" pitchFamily="49" charset="0"/>
              </a:rPr>
              <a:t> un punto </a:t>
            </a:r>
            <a:r>
              <a:rPr lang="en-US" altLang="en-US" sz="1400" dirty="0" err="1">
                <a:latin typeface="Courier New" panose="02070309020205020404" pitchFamily="49" charset="0"/>
              </a:rPr>
              <a:t>geometrico</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__</a:t>
            </a:r>
            <a:r>
              <a:rPr lang="en-US" altLang="en-US" sz="1400" dirty="0" err="1">
                <a:latin typeface="Courier New" panose="02070309020205020404" pitchFamily="49" charset="0"/>
              </a:rPr>
              <a:t>init</a:t>
            </a:r>
            <a:r>
              <a:rPr lang="en-US" altLang="en-US" sz="1400" dirty="0">
                <a:latin typeface="Courier New" panose="02070309020205020404" pitchFamily="49" charset="0"/>
              </a:rPr>
              <a:t>__(</a:t>
            </a:r>
            <a:r>
              <a:rPr lang="en-US" altLang="en-US" sz="1400" dirty="0" err="1">
                <a:latin typeface="Courier New" panose="02070309020205020404" pitchFamily="49" charset="0"/>
              </a:rPr>
              <a:t>self,x,y,z</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self.x</a:t>
            </a:r>
            <a:r>
              <a:rPr lang="en-US" altLang="en-US" sz="1400" dirty="0">
                <a:latin typeface="Courier New" panose="02070309020205020404" pitchFamily="49" charset="0"/>
              </a:rPr>
              <a:t>=x</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self.y</a:t>
            </a:r>
            <a:r>
              <a:rPr lang="en-US" altLang="en-US" sz="1400" dirty="0">
                <a:latin typeface="Courier New" panose="02070309020205020404" pitchFamily="49" charset="0"/>
              </a:rPr>
              <a:t>=y</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self.z</a:t>
            </a:r>
            <a:r>
              <a:rPr lang="en-US" altLang="en-US" sz="1400" dirty="0">
                <a:latin typeface="Courier New" panose="02070309020205020404" pitchFamily="49" charset="0"/>
              </a:rPr>
              <a:t>=z</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a:t>
            </a:r>
            <a:r>
              <a:rPr lang="en-US" altLang="en-US" sz="1400" dirty="0" err="1">
                <a:latin typeface="Courier New" panose="02070309020205020404" pitchFamily="49" charset="0"/>
              </a:rPr>
              <a:t>Distanza</a:t>
            </a:r>
            <a:r>
              <a:rPr lang="en-US" altLang="en-US" sz="1400" dirty="0">
                <a:latin typeface="Courier New" panose="02070309020205020404" pitchFamily="49" charset="0"/>
              </a:rPr>
              <a:t>(self):</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Determina</a:t>
            </a:r>
            <a:r>
              <a:rPr lang="en-US" altLang="en-US" sz="1400" dirty="0">
                <a:latin typeface="Courier New" panose="02070309020205020404" pitchFamily="49" charset="0"/>
              </a:rPr>
              <a:t> la </a:t>
            </a:r>
            <a:r>
              <a:rPr lang="en-US" altLang="en-US" sz="1400" dirty="0" err="1">
                <a:latin typeface="Courier New" panose="02070309020205020404" pitchFamily="49" charset="0"/>
              </a:rPr>
              <a:t>distanza</a:t>
            </a:r>
            <a:r>
              <a:rPr lang="en-US" altLang="en-US" sz="1400" dirty="0">
                <a:latin typeface="Courier New" panose="02070309020205020404" pitchFamily="49" charset="0"/>
              </a:rPr>
              <a:t> del punto </a:t>
            </a:r>
            <a:r>
              <a:rPr lang="en-US" altLang="en-US" sz="1400" dirty="0" err="1">
                <a:latin typeface="Courier New" panose="02070309020205020404" pitchFamily="49" charset="0"/>
              </a:rPr>
              <a:t>dall'origine</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return ( </a:t>
            </a:r>
            <a:r>
              <a:rPr lang="en-US" altLang="en-US" sz="1400" dirty="0" err="1">
                <a:latin typeface="Courier New" panose="02070309020205020404" pitchFamily="49" charset="0"/>
              </a:rPr>
              <a:t>self.x</a:t>
            </a:r>
            <a:r>
              <a:rPr lang="en-US" altLang="en-US" sz="1400" dirty="0">
                <a:latin typeface="Courier New" panose="02070309020205020404" pitchFamily="49" charset="0"/>
              </a:rPr>
              <a:t>**2 + </a:t>
            </a:r>
            <a:r>
              <a:rPr lang="en-US" altLang="en-US" sz="1400" dirty="0" err="1">
                <a:latin typeface="Courier New" panose="02070309020205020404" pitchFamily="49" charset="0"/>
              </a:rPr>
              <a:t>self.y</a:t>
            </a:r>
            <a:r>
              <a:rPr lang="en-US" altLang="en-US" sz="1400" dirty="0">
                <a:latin typeface="Courier New" panose="02070309020205020404" pitchFamily="49" charset="0"/>
              </a:rPr>
              <a:t>**2 + </a:t>
            </a:r>
            <a:r>
              <a:rPr lang="en-US" altLang="en-US" sz="1400" dirty="0" err="1">
                <a:latin typeface="Courier New" panose="02070309020205020404" pitchFamily="49" charset="0"/>
              </a:rPr>
              <a:t>self.z</a:t>
            </a:r>
            <a:r>
              <a:rPr lang="en-US" altLang="en-US" sz="1400" dirty="0">
                <a:latin typeface="Courier New" panose="02070309020205020404" pitchFamily="49" charset="0"/>
              </a:rPr>
              <a:t>**2 )**0.5</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a:t>
            </a:r>
            <a:r>
              <a:rPr lang="en-US" altLang="en-US" sz="1400" dirty="0" err="1">
                <a:latin typeface="Courier New" panose="02070309020205020404" pitchFamily="49" charset="0"/>
              </a:rPr>
              <a:t>Trasla</a:t>
            </a:r>
            <a:r>
              <a:rPr lang="en-US" altLang="en-US" sz="1400" dirty="0">
                <a:latin typeface="Courier New" panose="02070309020205020404" pitchFamily="49" charset="0"/>
              </a:rPr>
              <a:t>(</a:t>
            </a:r>
            <a:r>
              <a:rPr lang="en-US" altLang="en-US" sz="1400" dirty="0" err="1">
                <a:latin typeface="Courier New" panose="02070309020205020404" pitchFamily="49" charset="0"/>
              </a:rPr>
              <a:t>self,Dx,Dy,Dz</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self.x</a:t>
            </a:r>
            <a:r>
              <a:rPr lang="en-US" altLang="en-US" sz="1400" dirty="0">
                <a:latin typeface="Courier New" panose="02070309020205020404" pitchFamily="49" charset="0"/>
              </a:rPr>
              <a:t> += Dx</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self.y</a:t>
            </a:r>
            <a:r>
              <a:rPr lang="en-US" altLang="en-US" sz="1400" dirty="0">
                <a:latin typeface="Courier New" panose="02070309020205020404" pitchFamily="49" charset="0"/>
              </a:rPr>
              <a:t> += Dy</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self.z</a:t>
            </a:r>
            <a:r>
              <a:rPr lang="en-US" altLang="en-US" sz="1400" dirty="0">
                <a:latin typeface="Courier New" panose="02070309020205020404" pitchFamily="49" charset="0"/>
              </a:rPr>
              <a:t> += </a:t>
            </a:r>
            <a:r>
              <a:rPr lang="en-US" altLang="en-US" sz="1400" dirty="0" err="1">
                <a:latin typeface="Courier New" panose="02070309020205020404" pitchFamily="49" charset="0"/>
              </a:rPr>
              <a:t>Dz</a:t>
            </a:r>
            <a:endParaRPr lang="en-US" altLang="en-US" sz="1400" dirty="0">
              <a:latin typeface="Courier New" panose="02070309020205020404" pitchFamily="49" charset="0"/>
            </a:endParaRP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a:t>
            </a:r>
            <a:r>
              <a:rPr lang="en-US" altLang="en-US" sz="1400" dirty="0" err="1">
                <a:latin typeface="Courier New" panose="02070309020205020404" pitchFamily="49" charset="0"/>
              </a:rPr>
              <a:t>Ruota</a:t>
            </a:r>
            <a:r>
              <a:rPr lang="en-US" altLang="en-US" sz="1400" dirty="0">
                <a:latin typeface="Courier New" panose="02070309020205020404" pitchFamily="49" charset="0"/>
              </a:rPr>
              <a:t>(self,x0,y0,z0,ax,ay,az):</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self.x</a:t>
            </a:r>
            <a:r>
              <a:rPr lang="en-US" altLang="en-US" sz="1400" dirty="0">
                <a:latin typeface="Courier New" panose="02070309020205020404" pitchFamily="49" charset="0"/>
              </a:rPr>
              <a:t>, </a:t>
            </a:r>
            <a:r>
              <a:rPr lang="en-US" altLang="en-US" sz="1400" dirty="0" err="1">
                <a:latin typeface="Courier New" panose="02070309020205020404" pitchFamily="49" charset="0"/>
              </a:rPr>
              <a:t>self.y</a:t>
            </a:r>
            <a:r>
              <a:rPr lang="en-US" altLang="en-US" sz="1400" dirty="0">
                <a:latin typeface="Courier New" panose="02070309020205020404" pitchFamily="49" charset="0"/>
              </a:rPr>
              <a:t>, </a:t>
            </a:r>
            <a:r>
              <a:rPr lang="en-US" altLang="en-US" sz="1400" dirty="0" err="1">
                <a:latin typeface="Courier New" panose="02070309020205020404" pitchFamily="49" charset="0"/>
              </a:rPr>
              <a:t>self.z</a:t>
            </a:r>
            <a:r>
              <a:rPr lang="en-US" altLang="en-US" sz="1400" dirty="0">
                <a:latin typeface="Courier New" panose="02070309020205020404" pitchFamily="49" charset="0"/>
              </a:rPr>
              <a:t> = self.x-x0, self.y-y0, self.z-z0</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self.x</a:t>
            </a:r>
            <a:r>
              <a:rPr lang="en-US" altLang="en-US" sz="1400" dirty="0">
                <a:latin typeface="Courier New" panose="02070309020205020404" pitchFamily="49" charset="0"/>
              </a:rPr>
              <a:t>, </a:t>
            </a:r>
            <a:r>
              <a:rPr lang="en-US" altLang="en-US" sz="1400" dirty="0" err="1">
                <a:latin typeface="Courier New" panose="02070309020205020404" pitchFamily="49" charset="0"/>
              </a:rPr>
              <a:t>self.y</a:t>
            </a:r>
            <a:r>
              <a:rPr lang="en-US" altLang="en-US" sz="1400" dirty="0">
                <a:latin typeface="Courier New" panose="02070309020205020404" pitchFamily="49" charset="0"/>
              </a:rPr>
              <a:t>, </a:t>
            </a:r>
            <a:r>
              <a:rPr lang="en-US" altLang="en-US" sz="1400" dirty="0" err="1">
                <a:latin typeface="Courier New" panose="02070309020205020404" pitchFamily="49" charset="0"/>
              </a:rPr>
              <a:t>self.z</a:t>
            </a:r>
            <a:r>
              <a:rPr lang="en-US" altLang="en-US" sz="1400" dirty="0">
                <a:latin typeface="Courier New" panose="02070309020205020404" pitchFamily="49" charset="0"/>
              </a:rPr>
              <a:t> = </a:t>
            </a:r>
            <a:r>
              <a:rPr lang="en-US" altLang="en-US" sz="1400" dirty="0" err="1">
                <a:latin typeface="Courier New" panose="02070309020205020404" pitchFamily="49" charset="0"/>
              </a:rPr>
              <a:t>self.x</a:t>
            </a:r>
            <a:r>
              <a:rPr lang="en-US" altLang="en-US" sz="1400" dirty="0">
                <a:latin typeface="Courier New" panose="02070309020205020404" pitchFamily="49" charset="0"/>
              </a:rPr>
              <a:t>*cos(</a:t>
            </a:r>
            <a:r>
              <a:rPr lang="en-US" altLang="en-US" sz="1400" dirty="0" err="1">
                <a:latin typeface="Courier New" panose="02070309020205020404" pitchFamily="49" charset="0"/>
              </a:rPr>
              <a:t>az</a:t>
            </a:r>
            <a:r>
              <a:rPr lang="en-US" altLang="en-US" sz="1400" dirty="0">
                <a:latin typeface="Courier New" panose="02070309020205020404" pitchFamily="49" charset="0"/>
              </a:rPr>
              <a:t>)-</a:t>
            </a:r>
            <a:r>
              <a:rPr lang="en-US" altLang="en-US" sz="1400" dirty="0" err="1">
                <a:latin typeface="Courier New" panose="02070309020205020404" pitchFamily="49" charset="0"/>
              </a:rPr>
              <a:t>self.y</a:t>
            </a:r>
            <a:r>
              <a:rPr lang="en-US" altLang="en-US" sz="1400" dirty="0">
                <a:latin typeface="Courier New" panose="02070309020205020404" pitchFamily="49" charset="0"/>
              </a:rPr>
              <a:t>*sin(</a:t>
            </a:r>
            <a:r>
              <a:rPr lang="en-US" altLang="en-US" sz="1400" dirty="0" err="1">
                <a:latin typeface="Courier New" panose="02070309020205020404" pitchFamily="49" charset="0"/>
              </a:rPr>
              <a:t>az</a:t>
            </a:r>
            <a:r>
              <a:rPr lang="en-US" altLang="en-US" sz="1400" dirty="0">
                <a:latin typeface="Courier New" panose="02070309020205020404" pitchFamily="49" charset="0"/>
              </a:rPr>
              <a:t>), \</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self.x</a:t>
            </a:r>
            <a:r>
              <a:rPr lang="en-US" altLang="en-US" sz="1400" dirty="0">
                <a:latin typeface="Courier New" panose="02070309020205020404" pitchFamily="49" charset="0"/>
              </a:rPr>
              <a:t>*sin(</a:t>
            </a:r>
            <a:r>
              <a:rPr lang="en-US" altLang="en-US" sz="1400" dirty="0" err="1">
                <a:latin typeface="Courier New" panose="02070309020205020404" pitchFamily="49" charset="0"/>
              </a:rPr>
              <a:t>az</a:t>
            </a:r>
            <a:r>
              <a:rPr lang="en-US" altLang="en-US" sz="1400" dirty="0">
                <a:latin typeface="Courier New" panose="02070309020205020404" pitchFamily="49" charset="0"/>
              </a:rPr>
              <a:t>)+</a:t>
            </a:r>
            <a:r>
              <a:rPr lang="en-US" altLang="en-US" sz="1400" dirty="0" err="1">
                <a:latin typeface="Courier New" panose="02070309020205020404" pitchFamily="49" charset="0"/>
              </a:rPr>
              <a:t>self.y</a:t>
            </a:r>
            <a:r>
              <a:rPr lang="en-US" altLang="en-US" sz="1400" dirty="0">
                <a:latin typeface="Courier New" panose="02070309020205020404" pitchFamily="49" charset="0"/>
              </a:rPr>
              <a:t>*cos(</a:t>
            </a:r>
            <a:r>
              <a:rPr lang="en-US" altLang="en-US" sz="1400" dirty="0" err="1">
                <a:latin typeface="Courier New" panose="02070309020205020404" pitchFamily="49" charset="0"/>
              </a:rPr>
              <a:t>az</a:t>
            </a:r>
            <a:r>
              <a:rPr lang="en-US" altLang="en-US" sz="1400" dirty="0">
                <a:latin typeface="Courier New" panose="02070309020205020404" pitchFamily="49" charset="0"/>
              </a:rPr>
              <a:t>), </a:t>
            </a:r>
            <a:r>
              <a:rPr lang="en-US" altLang="en-US" sz="1400" dirty="0" err="1">
                <a:latin typeface="Courier New" panose="02070309020205020404" pitchFamily="49" charset="0"/>
              </a:rPr>
              <a:t>self.z</a:t>
            </a:r>
            <a:endParaRPr lang="en-US" altLang="en-US" sz="1400" dirty="0">
              <a:latin typeface="Courier New" panose="02070309020205020404" pitchFamily="49" charset="0"/>
            </a:endParaRP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self.x</a:t>
            </a:r>
            <a:r>
              <a:rPr lang="en-US" altLang="en-US" sz="1400" dirty="0">
                <a:latin typeface="Courier New" panose="02070309020205020404" pitchFamily="49" charset="0"/>
              </a:rPr>
              <a:t>, </a:t>
            </a:r>
            <a:r>
              <a:rPr lang="en-US" altLang="en-US" sz="1400" dirty="0" err="1">
                <a:latin typeface="Courier New" panose="02070309020205020404" pitchFamily="49" charset="0"/>
              </a:rPr>
              <a:t>self.y</a:t>
            </a:r>
            <a:r>
              <a:rPr lang="en-US" altLang="en-US" sz="1400" dirty="0">
                <a:latin typeface="Courier New" panose="02070309020205020404" pitchFamily="49" charset="0"/>
              </a:rPr>
              <a:t>, </a:t>
            </a:r>
            <a:r>
              <a:rPr lang="en-US" altLang="en-US" sz="1400" dirty="0" err="1">
                <a:latin typeface="Courier New" panose="02070309020205020404" pitchFamily="49" charset="0"/>
              </a:rPr>
              <a:t>self.z</a:t>
            </a:r>
            <a:r>
              <a:rPr lang="en-US" altLang="en-US" sz="1400" dirty="0">
                <a:latin typeface="Courier New" panose="02070309020205020404" pitchFamily="49" charset="0"/>
              </a:rPr>
              <a:t> = </a:t>
            </a:r>
            <a:r>
              <a:rPr lang="en-US" altLang="en-US" sz="1400" dirty="0" err="1">
                <a:latin typeface="Courier New" panose="02070309020205020404" pitchFamily="49" charset="0"/>
              </a:rPr>
              <a:t>self.x</a:t>
            </a:r>
            <a:r>
              <a:rPr lang="en-US" altLang="en-US" sz="1400" dirty="0">
                <a:latin typeface="Courier New" panose="02070309020205020404" pitchFamily="49" charset="0"/>
              </a:rPr>
              <a:t>, </a:t>
            </a:r>
            <a:r>
              <a:rPr lang="en-US" altLang="en-US" sz="1400" dirty="0" err="1">
                <a:latin typeface="Courier New" panose="02070309020205020404" pitchFamily="49" charset="0"/>
              </a:rPr>
              <a:t>self.y</a:t>
            </a:r>
            <a:r>
              <a:rPr lang="en-US" altLang="en-US" sz="1400" dirty="0">
                <a:latin typeface="Courier New" panose="02070309020205020404" pitchFamily="49" charset="0"/>
              </a:rPr>
              <a:t>*cos(ax)-</a:t>
            </a:r>
            <a:r>
              <a:rPr lang="en-US" altLang="en-US" sz="1400" dirty="0" err="1">
                <a:latin typeface="Courier New" panose="02070309020205020404" pitchFamily="49" charset="0"/>
              </a:rPr>
              <a:t>self.z</a:t>
            </a:r>
            <a:r>
              <a:rPr lang="en-US" altLang="en-US" sz="1400" dirty="0">
                <a:latin typeface="Courier New" panose="02070309020205020404" pitchFamily="49" charset="0"/>
              </a:rPr>
              <a:t>*sin(ax), \</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self.y</a:t>
            </a:r>
            <a:r>
              <a:rPr lang="en-US" altLang="en-US" sz="1400" dirty="0">
                <a:latin typeface="Courier New" panose="02070309020205020404" pitchFamily="49" charset="0"/>
              </a:rPr>
              <a:t>*sin(ax)+</a:t>
            </a:r>
            <a:r>
              <a:rPr lang="en-US" altLang="en-US" sz="1400" dirty="0" err="1">
                <a:latin typeface="Courier New" panose="02070309020205020404" pitchFamily="49" charset="0"/>
              </a:rPr>
              <a:t>self.z</a:t>
            </a:r>
            <a:r>
              <a:rPr lang="en-US" altLang="en-US" sz="1400" dirty="0">
                <a:latin typeface="Courier New" panose="02070309020205020404" pitchFamily="49" charset="0"/>
              </a:rPr>
              <a:t>*cos(ax)</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self.x</a:t>
            </a:r>
            <a:r>
              <a:rPr lang="en-US" altLang="en-US" sz="1400" dirty="0">
                <a:latin typeface="Courier New" panose="02070309020205020404" pitchFamily="49" charset="0"/>
              </a:rPr>
              <a:t>, </a:t>
            </a:r>
            <a:r>
              <a:rPr lang="en-US" altLang="en-US" sz="1400" dirty="0" err="1">
                <a:latin typeface="Courier New" panose="02070309020205020404" pitchFamily="49" charset="0"/>
              </a:rPr>
              <a:t>self.y</a:t>
            </a:r>
            <a:r>
              <a:rPr lang="en-US" altLang="en-US" sz="1400" dirty="0">
                <a:latin typeface="Courier New" panose="02070309020205020404" pitchFamily="49" charset="0"/>
              </a:rPr>
              <a:t>, </a:t>
            </a:r>
            <a:r>
              <a:rPr lang="en-US" altLang="en-US" sz="1400" dirty="0" err="1">
                <a:latin typeface="Courier New" panose="02070309020205020404" pitchFamily="49" charset="0"/>
              </a:rPr>
              <a:t>self.z</a:t>
            </a:r>
            <a:r>
              <a:rPr lang="en-US" altLang="en-US" sz="1400" dirty="0">
                <a:latin typeface="Courier New" panose="02070309020205020404" pitchFamily="49" charset="0"/>
              </a:rPr>
              <a:t> = </a:t>
            </a:r>
            <a:r>
              <a:rPr lang="en-US" altLang="en-US" sz="1400" dirty="0" err="1">
                <a:latin typeface="Courier New" panose="02070309020205020404" pitchFamily="49" charset="0"/>
              </a:rPr>
              <a:t>self.x</a:t>
            </a:r>
            <a:r>
              <a:rPr lang="en-US" altLang="en-US" sz="1400" dirty="0">
                <a:latin typeface="Courier New" panose="02070309020205020404" pitchFamily="49" charset="0"/>
              </a:rPr>
              <a:t>*cos(-ay)-</a:t>
            </a:r>
            <a:r>
              <a:rPr lang="en-US" altLang="en-US" sz="1400" dirty="0" err="1">
                <a:latin typeface="Courier New" panose="02070309020205020404" pitchFamily="49" charset="0"/>
              </a:rPr>
              <a:t>self.z</a:t>
            </a:r>
            <a:r>
              <a:rPr lang="en-US" altLang="en-US" sz="1400" dirty="0">
                <a:latin typeface="Courier New" panose="02070309020205020404" pitchFamily="49" charset="0"/>
              </a:rPr>
              <a:t>*sin(-ay), </a:t>
            </a:r>
            <a:r>
              <a:rPr lang="en-US" altLang="en-US" sz="1400" dirty="0" err="1">
                <a:latin typeface="Courier New" panose="02070309020205020404" pitchFamily="49" charset="0"/>
              </a:rPr>
              <a:t>self.y</a:t>
            </a:r>
            <a:r>
              <a:rPr lang="en-US" altLang="en-US" sz="1400" dirty="0">
                <a:latin typeface="Courier New" panose="02070309020205020404" pitchFamily="49" charset="0"/>
              </a:rPr>
              <a:t>, \</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self.x</a:t>
            </a:r>
            <a:r>
              <a:rPr lang="en-US" altLang="en-US" sz="1400" dirty="0">
                <a:latin typeface="Courier New" panose="02070309020205020404" pitchFamily="49" charset="0"/>
              </a:rPr>
              <a:t>*sin(-ay)+</a:t>
            </a:r>
            <a:r>
              <a:rPr lang="en-US" altLang="en-US" sz="1400" dirty="0" err="1">
                <a:latin typeface="Courier New" panose="02070309020205020404" pitchFamily="49" charset="0"/>
              </a:rPr>
              <a:t>self.z</a:t>
            </a:r>
            <a:r>
              <a:rPr lang="en-US" altLang="en-US" sz="1400" dirty="0">
                <a:latin typeface="Courier New" panose="02070309020205020404" pitchFamily="49" charset="0"/>
              </a:rPr>
              <a:t>*cos(-ay)</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self.x</a:t>
            </a:r>
            <a:r>
              <a:rPr lang="en-US" altLang="en-US" sz="1400" dirty="0">
                <a:latin typeface="Courier New" panose="02070309020205020404" pitchFamily="49" charset="0"/>
              </a:rPr>
              <a:t>, </a:t>
            </a:r>
            <a:r>
              <a:rPr lang="en-US" altLang="en-US" sz="1400" dirty="0" err="1">
                <a:latin typeface="Courier New" panose="02070309020205020404" pitchFamily="49" charset="0"/>
              </a:rPr>
              <a:t>self.y</a:t>
            </a:r>
            <a:r>
              <a:rPr lang="en-US" altLang="en-US" sz="1400" dirty="0">
                <a:latin typeface="Courier New" panose="02070309020205020404" pitchFamily="49" charset="0"/>
              </a:rPr>
              <a:t>, </a:t>
            </a:r>
            <a:r>
              <a:rPr lang="en-US" altLang="en-US" sz="1400" dirty="0" err="1">
                <a:latin typeface="Courier New" panose="02070309020205020404" pitchFamily="49" charset="0"/>
              </a:rPr>
              <a:t>self.z</a:t>
            </a:r>
            <a:r>
              <a:rPr lang="en-US" altLang="en-US" sz="1400" dirty="0">
                <a:latin typeface="Courier New" panose="02070309020205020404" pitchFamily="49" charset="0"/>
              </a:rPr>
              <a:t> = self.x+x0, self.y+y0, self.z+z0</a:t>
            </a:r>
          </a:p>
        </p:txBody>
      </p:sp>
      <p:sp>
        <p:nvSpPr>
          <p:cNvPr id="4" name="Text Box 2">
            <a:extLst>
              <a:ext uri="{FF2B5EF4-FFF2-40B4-BE49-F238E27FC236}">
                <a16:creationId xmlns:a16="http://schemas.microsoft.com/office/drawing/2014/main" id="{EFBB445F-35AB-4EC1-B355-910AA8ACCC46}"/>
              </a:ext>
            </a:extLst>
          </p:cNvPr>
          <p:cNvSpPr txBox="1">
            <a:spLocks noChangeArrowheads="1"/>
          </p:cNvSpPr>
          <p:nvPr/>
        </p:nvSpPr>
        <p:spPr bwMode="auto">
          <a:xfrm>
            <a:off x="0" y="0"/>
            <a:ext cx="312768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Classes - Inheritance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a:extLst>
              <a:ext uri="{FF2B5EF4-FFF2-40B4-BE49-F238E27FC236}">
                <a16:creationId xmlns:a16="http://schemas.microsoft.com/office/drawing/2014/main" id="{CD15E60E-56BC-4EF8-940E-C5902B08B9BA}"/>
              </a:ext>
            </a:extLst>
          </p:cNvPr>
          <p:cNvSpPr txBox="1">
            <a:spLocks noChangeArrowheads="1"/>
          </p:cNvSpPr>
          <p:nvPr/>
        </p:nvSpPr>
        <p:spPr bwMode="auto">
          <a:xfrm>
            <a:off x="0" y="549275"/>
            <a:ext cx="91440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dirty="0"/>
              <a:t>New classes can be defined by existing ones.</a:t>
            </a:r>
          </a:p>
          <a:p>
            <a:pPr algn="just" eaLnBrk="1" hangingPunct="1">
              <a:spcBef>
                <a:spcPct val="0"/>
              </a:spcBef>
              <a:buFontTx/>
              <a:buNone/>
            </a:pPr>
            <a:endParaRPr lang="en-US" altLang="en-US" sz="1800" dirty="0"/>
          </a:p>
          <a:p>
            <a:pPr algn="just" eaLnBrk="1" hangingPunct="1">
              <a:spcBef>
                <a:spcPct val="0"/>
              </a:spcBef>
              <a:buFontTx/>
              <a:buNone/>
            </a:pPr>
            <a:r>
              <a:rPr lang="en-US" altLang="en-US" sz="1400" dirty="0">
                <a:solidFill>
                  <a:srgbClr val="0000FF"/>
                </a:solidFill>
                <a:latin typeface="Courier New" panose="02070309020205020404" pitchFamily="49" charset="0"/>
              </a:rPr>
              <a:t>class</a:t>
            </a:r>
            <a:r>
              <a:rPr lang="en-US" altLang="en-US" sz="1400" dirty="0">
                <a:latin typeface="Courier New" panose="02070309020205020404" pitchFamily="49" charset="0"/>
              </a:rPr>
              <a:t> Punto2D(Punto):</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Classe</a:t>
            </a:r>
            <a:r>
              <a:rPr lang="en-US" altLang="en-US" sz="1400" dirty="0">
                <a:latin typeface="Courier New" panose="02070309020205020404" pitchFamily="49" charset="0"/>
              </a:rPr>
              <a:t> per </a:t>
            </a:r>
            <a:r>
              <a:rPr lang="en-US" altLang="en-US" sz="1400" dirty="0" err="1">
                <a:latin typeface="Courier New" panose="02070309020205020404" pitchFamily="49" charset="0"/>
              </a:rPr>
              <a:t>gestire</a:t>
            </a:r>
            <a:r>
              <a:rPr lang="en-US" altLang="en-US" sz="1400" dirty="0">
                <a:latin typeface="Courier New" panose="02070309020205020404" pitchFamily="49" charset="0"/>
              </a:rPr>
              <a:t> un punto </a:t>
            </a:r>
            <a:r>
              <a:rPr lang="en-US" altLang="en-US" sz="1400" dirty="0" err="1">
                <a:latin typeface="Courier New" panose="02070309020205020404" pitchFamily="49" charset="0"/>
              </a:rPr>
              <a:t>geometrico</a:t>
            </a:r>
            <a:r>
              <a:rPr lang="en-US" altLang="en-US" sz="1400" dirty="0">
                <a:latin typeface="Courier New" panose="02070309020205020404" pitchFamily="49" charset="0"/>
              </a:rPr>
              <a:t> </a:t>
            </a:r>
            <a:r>
              <a:rPr lang="en-US" altLang="en-US" sz="1400" dirty="0" err="1">
                <a:latin typeface="Courier New" panose="02070309020205020404" pitchFamily="49" charset="0"/>
              </a:rPr>
              <a:t>nel</a:t>
            </a:r>
            <a:r>
              <a:rPr lang="en-US" altLang="en-US" sz="1400" dirty="0">
                <a:latin typeface="Courier New" panose="02070309020205020404" pitchFamily="49" charset="0"/>
              </a:rPr>
              <a:t> piano x, y."</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__</a:t>
            </a:r>
            <a:r>
              <a:rPr lang="en-US" altLang="en-US" sz="1400" dirty="0" err="1">
                <a:latin typeface="Courier New" panose="02070309020205020404" pitchFamily="49" charset="0"/>
              </a:rPr>
              <a:t>init</a:t>
            </a:r>
            <a:r>
              <a:rPr lang="en-US" altLang="en-US" sz="1400" dirty="0">
                <a:latin typeface="Courier New" panose="02070309020205020404" pitchFamily="49" charset="0"/>
              </a:rPr>
              <a:t>__(</a:t>
            </a:r>
            <a:r>
              <a:rPr lang="en-US" altLang="en-US" sz="1400" dirty="0" err="1">
                <a:latin typeface="Courier New" panose="02070309020205020404" pitchFamily="49" charset="0"/>
              </a:rPr>
              <a:t>self,x,y</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Punto.__</a:t>
            </a:r>
            <a:r>
              <a:rPr lang="en-US" altLang="en-US" sz="1400" dirty="0" err="1">
                <a:latin typeface="Courier New" panose="02070309020205020404" pitchFamily="49" charset="0"/>
              </a:rPr>
              <a:t>init</a:t>
            </a:r>
            <a:r>
              <a:rPr lang="en-US" altLang="en-US" sz="1400" dirty="0">
                <a:latin typeface="Courier New" panose="02070309020205020404" pitchFamily="49" charset="0"/>
              </a:rPr>
              <a:t>__(self,x,y,0)</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a:t>
            </a:r>
            <a:r>
              <a:rPr lang="en-US" altLang="en-US" sz="1400" dirty="0" err="1">
                <a:latin typeface="Courier New" panose="02070309020205020404" pitchFamily="49" charset="0"/>
              </a:rPr>
              <a:t>Trasla</a:t>
            </a:r>
            <a:r>
              <a:rPr lang="en-US" altLang="en-US" sz="1400" dirty="0">
                <a:latin typeface="Courier New" panose="02070309020205020404" pitchFamily="49" charset="0"/>
              </a:rPr>
              <a:t>(</a:t>
            </a:r>
            <a:r>
              <a:rPr lang="en-US" altLang="en-US" sz="1400" dirty="0" err="1">
                <a:latin typeface="Courier New" panose="02070309020205020404" pitchFamily="49" charset="0"/>
              </a:rPr>
              <a:t>self,Dx,Dy</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Punto.Trasla</a:t>
            </a:r>
            <a:r>
              <a:rPr lang="en-US" altLang="en-US" sz="1400" dirty="0">
                <a:latin typeface="Courier New" panose="02070309020205020404" pitchFamily="49" charset="0"/>
              </a:rPr>
              <a:t>(self,Dx,Dy,0)</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a:t>
            </a:r>
            <a:r>
              <a:rPr lang="en-US" altLang="en-US" sz="1400" dirty="0" err="1">
                <a:latin typeface="Courier New" panose="02070309020205020404" pitchFamily="49" charset="0"/>
              </a:rPr>
              <a:t>Ruota</a:t>
            </a:r>
            <a:r>
              <a:rPr lang="en-US" altLang="en-US" sz="1400" dirty="0">
                <a:latin typeface="Courier New" panose="02070309020205020404" pitchFamily="49" charset="0"/>
              </a:rPr>
              <a:t>(self,x0,y0,az):</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Punto.Ruota</a:t>
            </a:r>
            <a:r>
              <a:rPr lang="en-US" altLang="en-US" sz="1400" dirty="0">
                <a:latin typeface="Courier New" panose="02070309020205020404" pitchFamily="49" charset="0"/>
              </a:rPr>
              <a:t>(self,x0,y0,0.,0.,0.,az)</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a:t>
            </a:r>
            <a:r>
              <a:rPr lang="en-US" altLang="en-US" sz="1400" dirty="0" err="1">
                <a:latin typeface="Courier New" panose="02070309020205020404" pitchFamily="49" charset="0"/>
              </a:rPr>
              <a:t>Anomalia</a:t>
            </a:r>
            <a:r>
              <a:rPr lang="en-US" altLang="en-US" sz="1400" dirty="0">
                <a:latin typeface="Courier New" panose="02070309020205020404" pitchFamily="49" charset="0"/>
              </a:rPr>
              <a:t>(self):</a:t>
            </a:r>
          </a:p>
          <a:p>
            <a:pPr algn="just" eaLnBrk="1" hangingPunct="1">
              <a:spcBef>
                <a:spcPct val="0"/>
              </a:spcBef>
              <a:buFontTx/>
              <a:buNone/>
            </a:pPr>
            <a:r>
              <a:rPr lang="en-US" altLang="en-US" sz="1400" dirty="0">
                <a:latin typeface="Courier New" panose="02070309020205020404" pitchFamily="49" charset="0"/>
              </a:rPr>
              <a:t>        return atan2(</a:t>
            </a:r>
            <a:r>
              <a:rPr lang="en-US" altLang="en-US" sz="1400" dirty="0" err="1">
                <a:latin typeface="Courier New" panose="02070309020205020404" pitchFamily="49" charset="0"/>
              </a:rPr>
              <a:t>self.y</a:t>
            </a:r>
            <a:r>
              <a:rPr lang="en-US" altLang="en-US" sz="1400" dirty="0">
                <a:latin typeface="Courier New" panose="02070309020205020404" pitchFamily="49" charset="0"/>
              </a:rPr>
              <a:t>, </a:t>
            </a:r>
            <a:r>
              <a:rPr lang="en-US" altLang="en-US" sz="1400" dirty="0" err="1">
                <a:latin typeface="Courier New" panose="02070309020205020404" pitchFamily="49" charset="0"/>
              </a:rPr>
              <a:t>self.x</a:t>
            </a:r>
            <a:r>
              <a:rPr lang="en-US" altLang="en-US" sz="1400" dirty="0">
                <a:latin typeface="Courier New" panose="02070309020205020404" pitchFamily="49" charset="0"/>
              </a:rPr>
              <a:t>)</a:t>
            </a:r>
          </a:p>
        </p:txBody>
      </p:sp>
      <p:sp>
        <p:nvSpPr>
          <p:cNvPr id="55300" name="Text Box 4">
            <a:extLst>
              <a:ext uri="{FF2B5EF4-FFF2-40B4-BE49-F238E27FC236}">
                <a16:creationId xmlns:a16="http://schemas.microsoft.com/office/drawing/2014/main" id="{F03F0B5F-2F75-4990-B08E-02B933201531}"/>
              </a:ext>
            </a:extLst>
          </p:cNvPr>
          <p:cNvSpPr txBox="1">
            <a:spLocks noChangeArrowheads="1"/>
          </p:cNvSpPr>
          <p:nvPr/>
        </p:nvSpPr>
        <p:spPr bwMode="auto">
          <a:xfrm>
            <a:off x="0" y="3536950"/>
            <a:ext cx="91440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rgbClr val="FF9900"/>
                </a:solidFill>
              </a:rPr>
              <a:t>Remark</a:t>
            </a:r>
          </a:p>
          <a:p>
            <a:pPr algn="just" eaLnBrk="1" hangingPunct="1">
              <a:spcBef>
                <a:spcPct val="0"/>
              </a:spcBef>
              <a:buFontTx/>
              <a:buNone/>
            </a:pPr>
            <a:endParaRPr lang="en-US" altLang="en-US" sz="1800" b="1" dirty="0">
              <a:solidFill>
                <a:srgbClr val="FF9900"/>
              </a:solidFill>
            </a:endParaRPr>
          </a:p>
          <a:p>
            <a:pPr algn="just" eaLnBrk="1" hangingPunct="1">
              <a:spcBef>
                <a:spcPct val="0"/>
              </a:spcBef>
              <a:buFontTx/>
              <a:buNone/>
            </a:pPr>
            <a:r>
              <a:rPr lang="en-US" altLang="en-US" sz="1800" dirty="0"/>
              <a:t>- the method «</a:t>
            </a:r>
            <a:r>
              <a:rPr lang="en-US" altLang="en-US" sz="1800" dirty="0" err="1"/>
              <a:t>Distanza</a:t>
            </a:r>
            <a:r>
              <a:rPr lang="en-US" altLang="en-US" sz="1800" dirty="0"/>
              <a:t>» has NOT be redefined!</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 if the class belong to a different module,</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rPr>
              <a:t>class </a:t>
            </a:r>
            <a:r>
              <a:rPr lang="en-US" altLang="en-US" sz="1800" i="1" dirty="0" err="1">
                <a:latin typeface="Courier New" panose="02070309020205020404" pitchFamily="49" charset="0"/>
              </a:rPr>
              <a:t>NewClass</a:t>
            </a:r>
            <a:r>
              <a:rPr lang="en-US" altLang="en-US" sz="1800" dirty="0">
                <a:latin typeface="Courier New" panose="02070309020205020404" pitchFamily="49" charset="0"/>
              </a:rPr>
              <a:t>(</a:t>
            </a:r>
            <a:r>
              <a:rPr lang="en-US" altLang="en-US" sz="1800" i="1" dirty="0" err="1">
                <a:latin typeface="Courier New" panose="02070309020205020404" pitchFamily="49" charset="0"/>
              </a:rPr>
              <a:t>ModulName</a:t>
            </a:r>
            <a:r>
              <a:rPr lang="en-US" altLang="en-US" sz="1800" dirty="0" err="1">
                <a:latin typeface="Courier New" panose="02070309020205020404" pitchFamily="49" charset="0"/>
              </a:rPr>
              <a:t>.</a:t>
            </a:r>
            <a:r>
              <a:rPr lang="en-US" altLang="en-US" sz="1800" i="1" dirty="0" err="1">
                <a:latin typeface="Courier New" panose="02070309020205020404" pitchFamily="49" charset="0"/>
              </a:rPr>
              <a:t>BaseClass</a:t>
            </a:r>
            <a:r>
              <a:rPr lang="en-US" altLang="en-US" sz="1800" dirty="0">
                <a:latin typeface="Courier New" panose="02070309020205020404" pitchFamily="49" charset="0"/>
              </a:rPr>
              <a:t>):</a:t>
            </a:r>
          </a:p>
        </p:txBody>
      </p:sp>
      <p:sp>
        <p:nvSpPr>
          <p:cNvPr id="5" name="Text Box 2">
            <a:extLst>
              <a:ext uri="{FF2B5EF4-FFF2-40B4-BE49-F238E27FC236}">
                <a16:creationId xmlns:a16="http://schemas.microsoft.com/office/drawing/2014/main" id="{70FD258E-8675-4227-8E24-636C9B23E3DD}"/>
              </a:ext>
            </a:extLst>
          </p:cNvPr>
          <p:cNvSpPr txBox="1">
            <a:spLocks noChangeArrowheads="1"/>
          </p:cNvSpPr>
          <p:nvPr/>
        </p:nvSpPr>
        <p:spPr bwMode="auto">
          <a:xfrm>
            <a:off x="0" y="0"/>
            <a:ext cx="312768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Classes - Inheritance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a:extLst>
              <a:ext uri="{FF2B5EF4-FFF2-40B4-BE49-F238E27FC236}">
                <a16:creationId xmlns:a16="http://schemas.microsoft.com/office/drawing/2014/main" id="{F04628DC-64BE-4BB1-B0B0-9EF18EDB47AF}"/>
              </a:ext>
            </a:extLst>
          </p:cNvPr>
          <p:cNvSpPr txBox="1">
            <a:spLocks noChangeArrowheads="1"/>
          </p:cNvSpPr>
          <p:nvPr/>
        </p:nvSpPr>
        <p:spPr bwMode="auto">
          <a:xfrm>
            <a:off x="0" y="549275"/>
            <a:ext cx="91440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dirty="0"/>
              <a:t>To define attributes and method as private, i.e. they can not be accessed from outside the class, a special naming convention is used.</a:t>
            </a:r>
          </a:p>
          <a:p>
            <a:pPr algn="just" eaLnBrk="1" hangingPunct="1">
              <a:spcBef>
                <a:spcPct val="0"/>
              </a:spcBef>
              <a:buNone/>
            </a:pPr>
            <a:r>
              <a:rPr lang="en-US" altLang="en-US" sz="1800" dirty="0">
                <a:latin typeface="Courier New" panose="02070309020205020404" pitchFamily="49" charset="0"/>
              </a:rPr>
              <a:t>.__</a:t>
            </a:r>
            <a:r>
              <a:rPr lang="en-US" altLang="en-US" sz="1800" i="1" dirty="0">
                <a:latin typeface="Courier New" panose="02070309020205020404" pitchFamily="49" charset="0"/>
              </a:rPr>
              <a:t>name</a:t>
            </a:r>
            <a:r>
              <a:rPr lang="en-US" altLang="en-US" sz="1800" dirty="0">
                <a:latin typeface="Courier New" panose="02070309020205020404" pitchFamily="49" charset="0"/>
              </a:rPr>
              <a:t>_</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r>
              <a:rPr lang="en-US" altLang="en-US" sz="1400" dirty="0">
                <a:solidFill>
                  <a:srgbClr val="0000FF"/>
                </a:solidFill>
                <a:latin typeface="Courier New" panose="02070309020205020404" pitchFamily="49" charset="0"/>
              </a:rPr>
              <a:t>class</a:t>
            </a:r>
            <a:r>
              <a:rPr lang="en-US" altLang="en-US" sz="1400" dirty="0">
                <a:latin typeface="Courier New" panose="02070309020205020404" pitchFamily="49" charset="0"/>
              </a:rPr>
              <a:t> Punto2D(Punto):</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Classe</a:t>
            </a:r>
            <a:r>
              <a:rPr lang="en-US" altLang="en-US" sz="1400" dirty="0">
                <a:latin typeface="Courier New" panose="02070309020205020404" pitchFamily="49" charset="0"/>
              </a:rPr>
              <a:t> per </a:t>
            </a:r>
            <a:r>
              <a:rPr lang="en-US" altLang="en-US" sz="1400" dirty="0" err="1">
                <a:latin typeface="Courier New" panose="02070309020205020404" pitchFamily="49" charset="0"/>
              </a:rPr>
              <a:t>gestire</a:t>
            </a:r>
            <a:r>
              <a:rPr lang="en-US" altLang="en-US" sz="1400" dirty="0">
                <a:latin typeface="Courier New" panose="02070309020205020404" pitchFamily="49" charset="0"/>
              </a:rPr>
              <a:t> un punto </a:t>
            </a:r>
            <a:r>
              <a:rPr lang="en-US" altLang="en-US" sz="1400" dirty="0" err="1">
                <a:latin typeface="Courier New" panose="02070309020205020404" pitchFamily="49" charset="0"/>
              </a:rPr>
              <a:t>geometrico</a:t>
            </a:r>
            <a:r>
              <a:rPr lang="en-US" altLang="en-US" sz="1400" dirty="0">
                <a:latin typeface="Courier New" panose="02070309020205020404" pitchFamily="49" charset="0"/>
              </a:rPr>
              <a:t> </a:t>
            </a:r>
            <a:r>
              <a:rPr lang="en-US" altLang="en-US" sz="1400" dirty="0" err="1">
                <a:latin typeface="Courier New" panose="02070309020205020404" pitchFamily="49" charset="0"/>
              </a:rPr>
              <a:t>nel</a:t>
            </a:r>
            <a:r>
              <a:rPr lang="en-US" altLang="en-US" sz="1400" dirty="0">
                <a:latin typeface="Courier New" panose="02070309020205020404" pitchFamily="49" charset="0"/>
              </a:rPr>
              <a:t> piano x, y."</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__</a:t>
            </a:r>
            <a:r>
              <a:rPr lang="en-US" altLang="en-US" sz="1400" dirty="0" err="1">
                <a:latin typeface="Courier New" panose="02070309020205020404" pitchFamily="49" charset="0"/>
              </a:rPr>
              <a:t>init</a:t>
            </a:r>
            <a:r>
              <a:rPr lang="en-US" altLang="en-US" sz="1400" dirty="0">
                <a:latin typeface="Courier New" panose="02070309020205020404" pitchFamily="49" charset="0"/>
              </a:rPr>
              <a:t>__(</a:t>
            </a:r>
            <a:r>
              <a:rPr lang="en-US" altLang="en-US" sz="1400" dirty="0" err="1">
                <a:latin typeface="Courier New" panose="02070309020205020404" pitchFamily="49" charset="0"/>
              </a:rPr>
              <a:t>self,x,y</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Punto.__</a:t>
            </a:r>
            <a:r>
              <a:rPr lang="en-US" altLang="en-US" sz="1400" dirty="0" err="1">
                <a:latin typeface="Courier New" panose="02070309020205020404" pitchFamily="49" charset="0"/>
              </a:rPr>
              <a:t>init</a:t>
            </a:r>
            <a:r>
              <a:rPr lang="en-US" altLang="en-US" sz="1400" dirty="0">
                <a:latin typeface="Courier New" panose="02070309020205020404" pitchFamily="49" charset="0"/>
              </a:rPr>
              <a:t>__(self,x,y,0)</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self.__rho</a:t>
            </a:r>
            <a:r>
              <a:rPr lang="en-US" altLang="en-US" sz="1400" dirty="0">
                <a:latin typeface="Courier New" panose="02070309020205020404" pitchFamily="49" charset="0"/>
              </a:rPr>
              <a:t> = </a:t>
            </a:r>
            <a:r>
              <a:rPr lang="en-US" altLang="en-US" sz="1400" dirty="0" err="1">
                <a:latin typeface="Courier New" panose="02070309020205020404" pitchFamily="49" charset="0"/>
              </a:rPr>
              <a:t>self.Distanza</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a:t>
            </a:r>
            <a:r>
              <a:rPr lang="en-US" altLang="en-US" sz="1400" dirty="0" err="1">
                <a:latin typeface="Courier New" panose="02070309020205020404" pitchFamily="49" charset="0"/>
              </a:rPr>
              <a:t>Trasla</a:t>
            </a:r>
            <a:r>
              <a:rPr lang="en-US" altLang="en-US" sz="1400" dirty="0">
                <a:latin typeface="Courier New" panose="02070309020205020404" pitchFamily="49" charset="0"/>
              </a:rPr>
              <a:t>(</a:t>
            </a:r>
            <a:r>
              <a:rPr lang="en-US" altLang="en-US" sz="1400" dirty="0" err="1">
                <a:latin typeface="Courier New" panose="02070309020205020404" pitchFamily="49" charset="0"/>
              </a:rPr>
              <a:t>self,Dx,Dy</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Punto.Trasla</a:t>
            </a:r>
            <a:r>
              <a:rPr lang="en-US" altLang="en-US" sz="1400" dirty="0">
                <a:latin typeface="Courier New" panose="02070309020205020404" pitchFamily="49" charset="0"/>
              </a:rPr>
              <a:t>(self,Dx,Dy,0)</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a:t>
            </a:r>
            <a:r>
              <a:rPr lang="en-US" altLang="en-US" sz="1400" dirty="0" err="1">
                <a:latin typeface="Courier New" panose="02070309020205020404" pitchFamily="49" charset="0"/>
              </a:rPr>
              <a:t>Ruota</a:t>
            </a:r>
            <a:r>
              <a:rPr lang="en-US" altLang="en-US" sz="1400" dirty="0">
                <a:latin typeface="Courier New" panose="02070309020205020404" pitchFamily="49" charset="0"/>
              </a:rPr>
              <a:t>(self,x0,y0,az):</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Punto.Ruota</a:t>
            </a:r>
            <a:r>
              <a:rPr lang="en-US" altLang="en-US" sz="1400" dirty="0">
                <a:latin typeface="Courier New" panose="02070309020205020404" pitchFamily="49" charset="0"/>
              </a:rPr>
              <a:t>(self,x0,y0,0.,0.,0.,az)</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a:t>
            </a:r>
            <a:r>
              <a:rPr lang="en-US" altLang="en-US" sz="1400" dirty="0" err="1">
                <a:latin typeface="Courier New" panose="02070309020205020404" pitchFamily="49" charset="0"/>
              </a:rPr>
              <a:t>Anomalia</a:t>
            </a:r>
            <a:r>
              <a:rPr lang="en-US" altLang="en-US" sz="1400" dirty="0">
                <a:latin typeface="Courier New" panose="02070309020205020404" pitchFamily="49" charset="0"/>
              </a:rPr>
              <a:t>(self):</a:t>
            </a:r>
          </a:p>
          <a:p>
            <a:pPr algn="just" eaLnBrk="1" hangingPunct="1">
              <a:spcBef>
                <a:spcPct val="0"/>
              </a:spcBef>
              <a:buFontTx/>
              <a:buNone/>
            </a:pPr>
            <a:r>
              <a:rPr lang="en-US" altLang="en-US" sz="1400" dirty="0">
                <a:latin typeface="Courier New" panose="02070309020205020404" pitchFamily="49" charset="0"/>
              </a:rPr>
              <a:t>        return arctan2(</a:t>
            </a:r>
            <a:r>
              <a:rPr lang="en-US" altLang="en-US" sz="1400" dirty="0" err="1">
                <a:latin typeface="Courier New" panose="02070309020205020404" pitchFamily="49" charset="0"/>
              </a:rPr>
              <a:t>self.y</a:t>
            </a:r>
            <a:r>
              <a:rPr lang="en-US" altLang="en-US" sz="1400" dirty="0">
                <a:latin typeface="Courier New" panose="02070309020205020404" pitchFamily="49" charset="0"/>
              </a:rPr>
              <a:t>, </a:t>
            </a:r>
            <a:r>
              <a:rPr lang="en-US" altLang="en-US" sz="1400" dirty="0" err="1">
                <a:latin typeface="Courier New" panose="02070309020205020404" pitchFamily="49" charset="0"/>
              </a:rPr>
              <a:t>self.x</a:t>
            </a:r>
            <a:r>
              <a:rPr lang="en-US" altLang="en-US" sz="1400" dirty="0">
                <a:latin typeface="Courier New" panose="02070309020205020404" pitchFamily="49" charset="0"/>
              </a:rPr>
              <a:t>)</a:t>
            </a:r>
          </a:p>
          <a:p>
            <a:pPr algn="just" eaLnBrk="1" hangingPunct="1">
              <a:spcBef>
                <a:spcPct val="0"/>
              </a:spcBef>
              <a:buFontTx/>
              <a:buNone/>
            </a:pPr>
            <a:endParaRPr lang="en-US" altLang="en-US" sz="1400" dirty="0">
              <a:latin typeface="Courier New" panose="02070309020205020404" pitchFamily="49" charset="0"/>
            </a:endParaRPr>
          </a:p>
          <a:p>
            <a:pPr algn="just" eaLnBrk="1" hangingPunct="1">
              <a:spcBef>
                <a:spcPct val="0"/>
              </a:spcBef>
              <a:buFontTx/>
              <a:buNone/>
            </a:pPr>
            <a:r>
              <a:rPr lang="en-US" altLang="en-US" sz="1800" dirty="0"/>
              <a:t>The attribute/method is anyway accessible as</a:t>
            </a:r>
          </a:p>
          <a:p>
            <a:pPr algn="just" eaLnBrk="1" hangingPunct="1">
              <a:spcBef>
                <a:spcPct val="0"/>
              </a:spcBef>
              <a:buFontTx/>
              <a:buNone/>
            </a:pPr>
            <a:endParaRPr lang="en-US" altLang="en-US" sz="1400" dirty="0">
              <a:latin typeface="Courier New" panose="02070309020205020404" pitchFamily="49" charset="0"/>
            </a:endParaRPr>
          </a:p>
          <a:p>
            <a:pPr algn="just" eaLnBrk="1" hangingPunct="1">
              <a:spcBef>
                <a:spcPct val="0"/>
              </a:spcBef>
              <a:buFontTx/>
              <a:buNone/>
            </a:pPr>
            <a:r>
              <a:rPr lang="en-US" altLang="en-US" sz="1400" i="1" dirty="0" err="1">
                <a:latin typeface="Courier New" panose="02070309020205020404" pitchFamily="49" charset="0"/>
              </a:rPr>
              <a:t>InstanceName</a:t>
            </a:r>
            <a:r>
              <a:rPr lang="en-US" altLang="en-US" sz="1400" dirty="0">
                <a:latin typeface="Courier New" panose="02070309020205020404" pitchFamily="49" charset="0"/>
              </a:rPr>
              <a:t>._</a:t>
            </a:r>
            <a:r>
              <a:rPr lang="en-US" altLang="en-US" sz="1400" i="1" dirty="0" err="1">
                <a:latin typeface="Courier New" panose="02070309020205020404" pitchFamily="49" charset="0"/>
              </a:rPr>
              <a:t>ClassName</a:t>
            </a:r>
            <a:r>
              <a:rPr lang="en-US" altLang="en-US" sz="1400" dirty="0">
                <a:latin typeface="Courier New" panose="02070309020205020404" pitchFamily="49" charset="0"/>
              </a:rPr>
              <a:t>__</a:t>
            </a:r>
            <a:r>
              <a:rPr lang="en-US" altLang="en-US" sz="1400" i="1" dirty="0">
                <a:latin typeface="Courier New" panose="02070309020205020404" pitchFamily="49" charset="0"/>
              </a:rPr>
              <a:t>name</a:t>
            </a:r>
            <a:r>
              <a:rPr lang="en-US" altLang="en-US" sz="1400" dirty="0">
                <a:latin typeface="Courier New" panose="02070309020205020404" pitchFamily="49" charset="0"/>
              </a:rPr>
              <a:t>_</a:t>
            </a:r>
          </a:p>
          <a:p>
            <a:pPr algn="just" eaLnBrk="1" hangingPunct="1">
              <a:spcBef>
                <a:spcPct val="0"/>
              </a:spcBef>
              <a:buFontTx/>
              <a:buNone/>
            </a:pPr>
            <a:endParaRPr lang="en-US" altLang="en-US" sz="1400" dirty="0">
              <a:latin typeface="Courier New" panose="02070309020205020404" pitchFamily="49" charset="0"/>
            </a:endParaRPr>
          </a:p>
        </p:txBody>
      </p:sp>
      <p:sp>
        <p:nvSpPr>
          <p:cNvPr id="56325" name="Line 5">
            <a:extLst>
              <a:ext uri="{FF2B5EF4-FFF2-40B4-BE49-F238E27FC236}">
                <a16:creationId xmlns:a16="http://schemas.microsoft.com/office/drawing/2014/main" id="{0AF642C5-2755-4EBD-BE9D-C355124DCB79}"/>
              </a:ext>
            </a:extLst>
          </p:cNvPr>
          <p:cNvSpPr>
            <a:spLocks noChangeShapeType="1"/>
          </p:cNvSpPr>
          <p:nvPr/>
        </p:nvSpPr>
        <p:spPr bwMode="auto">
          <a:xfrm flipH="1" flipV="1">
            <a:off x="611188" y="1547019"/>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6326" name="Text Box 6">
            <a:extLst>
              <a:ext uri="{FF2B5EF4-FFF2-40B4-BE49-F238E27FC236}">
                <a16:creationId xmlns:a16="http://schemas.microsoft.com/office/drawing/2014/main" id="{7683477A-8B88-4D5B-8D86-4891C55CF028}"/>
              </a:ext>
            </a:extLst>
          </p:cNvPr>
          <p:cNvSpPr txBox="1">
            <a:spLocks noChangeArrowheads="1"/>
          </p:cNvSpPr>
          <p:nvPr/>
        </p:nvSpPr>
        <p:spPr bwMode="auto">
          <a:xfrm>
            <a:off x="611188" y="1910557"/>
            <a:ext cx="151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dirty="0"/>
              <a:t>2 underscore</a:t>
            </a:r>
          </a:p>
        </p:txBody>
      </p:sp>
      <p:sp>
        <p:nvSpPr>
          <p:cNvPr id="56327" name="Line 7">
            <a:extLst>
              <a:ext uri="{FF2B5EF4-FFF2-40B4-BE49-F238E27FC236}">
                <a16:creationId xmlns:a16="http://schemas.microsoft.com/office/drawing/2014/main" id="{175D6CC5-79E2-400B-9379-9C4627959354}"/>
              </a:ext>
            </a:extLst>
          </p:cNvPr>
          <p:cNvSpPr>
            <a:spLocks noChangeShapeType="1"/>
          </p:cNvSpPr>
          <p:nvPr/>
        </p:nvSpPr>
        <p:spPr bwMode="auto">
          <a:xfrm flipH="1" flipV="1">
            <a:off x="1331913" y="1543844"/>
            <a:ext cx="0" cy="209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6328" name="Text Box 8">
            <a:extLst>
              <a:ext uri="{FF2B5EF4-FFF2-40B4-BE49-F238E27FC236}">
                <a16:creationId xmlns:a16="http://schemas.microsoft.com/office/drawing/2014/main" id="{FB6EDBCC-9BF3-4B6E-AF3E-8BD3E82A9EA3}"/>
              </a:ext>
            </a:extLst>
          </p:cNvPr>
          <p:cNvSpPr txBox="1">
            <a:spLocks noChangeArrowheads="1"/>
          </p:cNvSpPr>
          <p:nvPr/>
        </p:nvSpPr>
        <p:spPr bwMode="auto">
          <a:xfrm>
            <a:off x="1331913" y="1543844"/>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dirty="0"/>
              <a:t>max 1 underscore</a:t>
            </a:r>
          </a:p>
        </p:txBody>
      </p:sp>
      <p:sp>
        <p:nvSpPr>
          <p:cNvPr id="9" name="Text Box 2">
            <a:extLst>
              <a:ext uri="{FF2B5EF4-FFF2-40B4-BE49-F238E27FC236}">
                <a16:creationId xmlns:a16="http://schemas.microsoft.com/office/drawing/2014/main" id="{B2D81CDC-6FD6-4F7F-9514-BCBF1AD2571A}"/>
              </a:ext>
            </a:extLst>
          </p:cNvPr>
          <p:cNvSpPr txBox="1">
            <a:spLocks noChangeArrowheads="1"/>
          </p:cNvSpPr>
          <p:nvPr/>
        </p:nvSpPr>
        <p:spPr bwMode="auto">
          <a:xfrm>
            <a:off x="0" y="0"/>
            <a:ext cx="4730691"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Classes – Private attributes/method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3">
            <a:extLst>
              <a:ext uri="{FF2B5EF4-FFF2-40B4-BE49-F238E27FC236}">
                <a16:creationId xmlns:a16="http://schemas.microsoft.com/office/drawing/2014/main" id="{27A4A5CA-69B7-41B9-B033-C217FB7EEFBE}"/>
              </a:ext>
            </a:extLst>
          </p:cNvPr>
          <p:cNvSpPr txBox="1">
            <a:spLocks noChangeArrowheads="1"/>
          </p:cNvSpPr>
          <p:nvPr/>
        </p:nvSpPr>
        <p:spPr bwMode="auto">
          <a:xfrm>
            <a:off x="0" y="549275"/>
            <a:ext cx="91440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dirty="0"/>
              <a:t>The special methods define predefined functionality.</a:t>
            </a:r>
          </a:p>
          <a:p>
            <a:pPr algn="just" eaLnBrk="1" hangingPunct="1">
              <a:spcBef>
                <a:spcPct val="0"/>
              </a:spcBef>
              <a:buFontTx/>
              <a:buNone/>
            </a:pPr>
            <a:endParaRPr lang="en-US" altLang="en-US" sz="1800" dirty="0"/>
          </a:p>
          <a:p>
            <a:pPr algn="just" eaLnBrk="1" hangingPunct="1">
              <a:spcBef>
                <a:spcPct val="0"/>
              </a:spcBef>
              <a:buFontTx/>
              <a:buNone/>
            </a:pPr>
            <a:r>
              <a:rPr lang="en-US" altLang="en-US" sz="1400" dirty="0">
                <a:solidFill>
                  <a:srgbClr val="0000FF"/>
                </a:solidFill>
                <a:latin typeface="Courier New" panose="02070309020205020404" pitchFamily="49" charset="0"/>
              </a:rPr>
              <a:t>class</a:t>
            </a:r>
            <a:r>
              <a:rPr lang="en-US" altLang="en-US" sz="1400" dirty="0">
                <a:latin typeface="Courier New" panose="02070309020205020404" pitchFamily="49" charset="0"/>
              </a:rPr>
              <a:t> Punto2D(Punto):</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Classe</a:t>
            </a:r>
            <a:r>
              <a:rPr lang="en-US" altLang="en-US" sz="1400" dirty="0">
                <a:latin typeface="Courier New" panose="02070309020205020404" pitchFamily="49" charset="0"/>
              </a:rPr>
              <a:t> per </a:t>
            </a:r>
            <a:r>
              <a:rPr lang="en-US" altLang="en-US" sz="1400" dirty="0" err="1">
                <a:latin typeface="Courier New" panose="02070309020205020404" pitchFamily="49" charset="0"/>
              </a:rPr>
              <a:t>gestire</a:t>
            </a:r>
            <a:r>
              <a:rPr lang="en-US" altLang="en-US" sz="1400" dirty="0">
                <a:latin typeface="Courier New" panose="02070309020205020404" pitchFamily="49" charset="0"/>
              </a:rPr>
              <a:t> un punto </a:t>
            </a:r>
            <a:r>
              <a:rPr lang="en-US" altLang="en-US" sz="1400" dirty="0" err="1">
                <a:latin typeface="Courier New" panose="02070309020205020404" pitchFamily="49" charset="0"/>
              </a:rPr>
              <a:t>geometrico</a:t>
            </a:r>
            <a:r>
              <a:rPr lang="en-US" altLang="en-US" sz="1400" dirty="0">
                <a:latin typeface="Courier New" panose="02070309020205020404" pitchFamily="49" charset="0"/>
              </a:rPr>
              <a:t> </a:t>
            </a:r>
            <a:r>
              <a:rPr lang="en-US" altLang="en-US" sz="1400" dirty="0" err="1">
                <a:latin typeface="Courier New" panose="02070309020205020404" pitchFamily="49" charset="0"/>
              </a:rPr>
              <a:t>nel</a:t>
            </a:r>
            <a:r>
              <a:rPr lang="en-US" altLang="en-US" sz="1400" dirty="0">
                <a:latin typeface="Courier New" panose="02070309020205020404" pitchFamily="49" charset="0"/>
              </a:rPr>
              <a:t> piano x, y."</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__</a:t>
            </a:r>
            <a:r>
              <a:rPr lang="en-US" altLang="en-US" sz="1400" dirty="0" err="1">
                <a:latin typeface="Courier New" panose="02070309020205020404" pitchFamily="49" charset="0"/>
              </a:rPr>
              <a:t>init</a:t>
            </a:r>
            <a:r>
              <a:rPr lang="en-US" altLang="en-US" sz="1400" dirty="0">
                <a:latin typeface="Courier New" panose="02070309020205020404" pitchFamily="49" charset="0"/>
              </a:rPr>
              <a:t>__(</a:t>
            </a:r>
            <a:r>
              <a:rPr lang="en-US" altLang="en-US" sz="1400" dirty="0" err="1">
                <a:latin typeface="Courier New" panose="02070309020205020404" pitchFamily="49" charset="0"/>
              </a:rPr>
              <a:t>self,x,y</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Punto.__</a:t>
            </a:r>
            <a:r>
              <a:rPr lang="en-US" altLang="en-US" sz="1400" dirty="0" err="1">
                <a:latin typeface="Courier New" panose="02070309020205020404" pitchFamily="49" charset="0"/>
              </a:rPr>
              <a:t>init</a:t>
            </a:r>
            <a:r>
              <a:rPr lang="en-US" altLang="en-US" sz="1400" dirty="0">
                <a:latin typeface="Courier New" panose="02070309020205020404" pitchFamily="49" charset="0"/>
              </a:rPr>
              <a:t>__(self,x,y,0)</a:t>
            </a:r>
          </a:p>
          <a:p>
            <a:pPr algn="just" eaLnBrk="1" hangingPunct="1">
              <a:spcBef>
                <a:spcPct val="0"/>
              </a:spcBef>
              <a:buFontTx/>
              <a:buNone/>
            </a:pPr>
            <a:r>
              <a:rPr lang="en-US" altLang="en-US" sz="1400" dirty="0">
                <a:latin typeface="Courier New" panose="02070309020205020404" pitchFamily="49" charset="0"/>
              </a:rPr>
              <a:t>    ...</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 </a:t>
            </a:r>
            <a:r>
              <a:rPr lang="en-US" altLang="en-US" sz="1400" dirty="0">
                <a:latin typeface="Courier New" panose="02070309020205020404" pitchFamily="49" charset="0"/>
              </a:rPr>
              <a:t>__str__(self):</a:t>
            </a:r>
          </a:p>
          <a:p>
            <a:pPr algn="just" eaLnBrk="1" hangingPunct="1">
              <a:spcBef>
                <a:spcPct val="0"/>
              </a:spcBef>
              <a:buFontTx/>
              <a:buNone/>
            </a:pPr>
            <a:r>
              <a:rPr lang="en-US" altLang="en-US" sz="1400" dirty="0">
                <a:latin typeface="Courier New" panose="02070309020205020404" pitchFamily="49" charset="0"/>
              </a:rPr>
              <a:t>        return "Punto 2D di coordinate ( %f, %f )" % (</a:t>
            </a:r>
            <a:r>
              <a:rPr lang="en-US" altLang="en-US" sz="1400" dirty="0" err="1">
                <a:latin typeface="Courier New" panose="02070309020205020404" pitchFamily="49" charset="0"/>
              </a:rPr>
              <a:t>self.x,self.y</a:t>
            </a:r>
            <a:r>
              <a:rPr lang="en-US" altLang="en-US" sz="1400" dirty="0">
                <a:latin typeface="Courier New" panose="02070309020205020404" pitchFamily="49" charset="0"/>
              </a:rPr>
              <a:t>)</a:t>
            </a:r>
          </a:p>
          <a:p>
            <a:pPr algn="just" eaLnBrk="1" hangingPunct="1">
              <a:spcBef>
                <a:spcPct val="0"/>
              </a:spcBef>
              <a:buFontTx/>
              <a:buNone/>
            </a:pPr>
            <a:r>
              <a:rPr lang="en-US" altLang="en-US" sz="1400" dirty="0">
                <a:solidFill>
                  <a:srgbClr val="0000FF"/>
                </a:solidFill>
                <a:latin typeface="Courier New" panose="02070309020205020404" pitchFamily="49" charset="0"/>
              </a:rPr>
              <a:t>    def </a:t>
            </a:r>
            <a:r>
              <a:rPr lang="en-US" altLang="en-US" sz="1400" dirty="0">
                <a:latin typeface="Courier New" panose="02070309020205020404" pitchFamily="49" charset="0"/>
              </a:rPr>
              <a:t>__</a:t>
            </a:r>
            <a:r>
              <a:rPr lang="en-US" altLang="en-US" sz="1400" dirty="0" err="1">
                <a:latin typeface="Courier New" panose="02070309020205020404" pitchFamily="49" charset="0"/>
              </a:rPr>
              <a:t>repr</a:t>
            </a:r>
            <a:r>
              <a:rPr lang="en-US" altLang="en-US" sz="1400" dirty="0">
                <a:latin typeface="Courier New" panose="02070309020205020404" pitchFamily="49" charset="0"/>
              </a:rPr>
              <a:t>__(self):</a:t>
            </a:r>
          </a:p>
          <a:p>
            <a:pPr algn="just" eaLnBrk="1" hangingPunct="1">
              <a:spcBef>
                <a:spcPct val="0"/>
              </a:spcBef>
              <a:buFontTx/>
              <a:buNone/>
            </a:pPr>
            <a:r>
              <a:rPr lang="en-US" altLang="en-US" sz="1400" dirty="0">
                <a:latin typeface="Courier New" panose="02070309020205020404" pitchFamily="49" charset="0"/>
              </a:rPr>
              <a:t>        return "Punto2D(x=%</a:t>
            </a:r>
            <a:r>
              <a:rPr lang="en-US" altLang="en-US" sz="1400" dirty="0" err="1">
                <a:latin typeface="Courier New" panose="02070309020205020404" pitchFamily="49" charset="0"/>
              </a:rPr>
              <a:t>f,y</a:t>
            </a:r>
            <a:r>
              <a:rPr lang="en-US" altLang="en-US" sz="1400" dirty="0">
                <a:latin typeface="Courier New" panose="02070309020205020404" pitchFamily="49" charset="0"/>
              </a:rPr>
              <a:t>=%f)" % (</a:t>
            </a:r>
            <a:r>
              <a:rPr lang="en-US" altLang="en-US" sz="1400" dirty="0" err="1">
                <a:latin typeface="Courier New" panose="02070309020205020404" pitchFamily="49" charset="0"/>
              </a:rPr>
              <a:t>self.x,self.y</a:t>
            </a:r>
            <a:r>
              <a:rPr lang="en-US" altLang="en-US" sz="1400" dirty="0">
                <a:latin typeface="Courier New" panose="02070309020205020404" pitchFamily="49" charset="0"/>
              </a:rPr>
              <a:t>)</a:t>
            </a:r>
          </a:p>
          <a:p>
            <a:pPr algn="just" eaLnBrk="1" hangingPunct="1">
              <a:spcBef>
                <a:spcPct val="0"/>
              </a:spcBef>
              <a:buFontTx/>
              <a:buNone/>
            </a:pPr>
            <a:r>
              <a:rPr lang="en-US" altLang="en-US" sz="1400" dirty="0">
                <a:solidFill>
                  <a:srgbClr val="0000FF"/>
                </a:solidFill>
                <a:latin typeface="Courier New" panose="02070309020205020404" pitchFamily="49" charset="0"/>
              </a:rPr>
              <a:t>    def</a:t>
            </a:r>
            <a:r>
              <a:rPr lang="en-US" altLang="en-US" sz="1400" dirty="0">
                <a:latin typeface="Courier New" panose="02070309020205020404" pitchFamily="49" charset="0"/>
              </a:rPr>
              <a:t> __</a:t>
            </a:r>
            <a:r>
              <a:rPr lang="en-US" altLang="en-US" sz="1400" dirty="0" err="1">
                <a:latin typeface="Courier New" panose="02070309020205020404" pitchFamily="49" charset="0"/>
              </a:rPr>
              <a:t>lt</a:t>
            </a:r>
            <a:r>
              <a:rPr lang="en-US" altLang="en-US" sz="1400" dirty="0">
                <a:latin typeface="Courier New" panose="02070309020205020404" pitchFamily="49" charset="0"/>
              </a:rPr>
              <a:t>__(</a:t>
            </a:r>
            <a:r>
              <a:rPr lang="en-US" altLang="en-US" sz="1400" dirty="0" err="1">
                <a:latin typeface="Courier New" panose="02070309020205020404" pitchFamily="49" charset="0"/>
              </a:rPr>
              <a:t>self,altro</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return </a:t>
            </a:r>
            <a:r>
              <a:rPr lang="en-US" altLang="en-US" sz="1400" dirty="0" err="1">
                <a:latin typeface="Courier New" panose="02070309020205020404" pitchFamily="49" charset="0"/>
              </a:rPr>
              <a:t>self.Distanza</a:t>
            </a:r>
            <a:r>
              <a:rPr lang="en-US" altLang="en-US" sz="1400" dirty="0">
                <a:latin typeface="Courier New" panose="02070309020205020404" pitchFamily="49" charset="0"/>
              </a:rPr>
              <a:t>() &lt; </a:t>
            </a:r>
            <a:r>
              <a:rPr lang="en-US" altLang="en-US" sz="1400" dirty="0" err="1">
                <a:latin typeface="Courier New" panose="02070309020205020404" pitchFamily="49" charset="0"/>
              </a:rPr>
              <a:t>altro.Distanza</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__le__(</a:t>
            </a:r>
            <a:r>
              <a:rPr lang="en-US" altLang="en-US" sz="1400" dirty="0" err="1">
                <a:latin typeface="Courier New" panose="02070309020205020404" pitchFamily="49" charset="0"/>
              </a:rPr>
              <a:t>self,altro</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return </a:t>
            </a:r>
            <a:r>
              <a:rPr lang="en-US" altLang="en-US" sz="1400" dirty="0" err="1">
                <a:latin typeface="Courier New" panose="02070309020205020404" pitchFamily="49" charset="0"/>
              </a:rPr>
              <a:t>self.Distanza</a:t>
            </a:r>
            <a:r>
              <a:rPr lang="en-US" altLang="en-US" sz="1400" dirty="0">
                <a:latin typeface="Courier New" panose="02070309020205020404" pitchFamily="49" charset="0"/>
              </a:rPr>
              <a:t>() &lt;= </a:t>
            </a:r>
            <a:r>
              <a:rPr lang="en-US" altLang="en-US" sz="1400" dirty="0" err="1">
                <a:latin typeface="Courier New" panose="02070309020205020404" pitchFamily="49" charset="0"/>
              </a:rPr>
              <a:t>altro.Distanza</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__eq__(</a:t>
            </a:r>
            <a:r>
              <a:rPr lang="en-US" altLang="en-US" sz="1400" dirty="0" err="1">
                <a:latin typeface="Courier New" panose="02070309020205020404" pitchFamily="49" charset="0"/>
              </a:rPr>
              <a:t>self,altro</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return </a:t>
            </a:r>
            <a:r>
              <a:rPr lang="en-US" altLang="en-US" sz="1400" dirty="0" err="1">
                <a:latin typeface="Courier New" panose="02070309020205020404" pitchFamily="49" charset="0"/>
              </a:rPr>
              <a:t>self.Distanza</a:t>
            </a:r>
            <a:r>
              <a:rPr lang="en-US" altLang="en-US" sz="1400" dirty="0">
                <a:latin typeface="Courier New" panose="02070309020205020404" pitchFamily="49" charset="0"/>
              </a:rPr>
              <a:t>() == </a:t>
            </a:r>
            <a:r>
              <a:rPr lang="en-US" altLang="en-US" sz="1400" dirty="0" err="1">
                <a:latin typeface="Courier New" panose="02070309020205020404" pitchFamily="49" charset="0"/>
              </a:rPr>
              <a:t>altro.Distanza</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__</a:t>
            </a:r>
            <a:r>
              <a:rPr lang="en-US" altLang="en-US" sz="1400" dirty="0" err="1">
                <a:latin typeface="Courier New" panose="02070309020205020404" pitchFamily="49" charset="0"/>
              </a:rPr>
              <a:t>ge</a:t>
            </a:r>
            <a:r>
              <a:rPr lang="en-US" altLang="en-US" sz="1400" dirty="0">
                <a:latin typeface="Courier New" panose="02070309020205020404" pitchFamily="49" charset="0"/>
              </a:rPr>
              <a:t>__(</a:t>
            </a:r>
            <a:r>
              <a:rPr lang="en-US" altLang="en-US" sz="1400" dirty="0" err="1">
                <a:latin typeface="Courier New" panose="02070309020205020404" pitchFamily="49" charset="0"/>
              </a:rPr>
              <a:t>self,altro</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return </a:t>
            </a:r>
            <a:r>
              <a:rPr lang="en-US" altLang="en-US" sz="1400" dirty="0" err="1">
                <a:latin typeface="Courier New" panose="02070309020205020404" pitchFamily="49" charset="0"/>
              </a:rPr>
              <a:t>self.Distanza</a:t>
            </a:r>
            <a:r>
              <a:rPr lang="en-US" altLang="en-US" sz="1400" dirty="0">
                <a:latin typeface="Courier New" panose="02070309020205020404" pitchFamily="49" charset="0"/>
              </a:rPr>
              <a:t>() &gt;= </a:t>
            </a:r>
            <a:r>
              <a:rPr lang="en-US" altLang="en-US" sz="1400" dirty="0" err="1">
                <a:latin typeface="Courier New" panose="02070309020205020404" pitchFamily="49" charset="0"/>
              </a:rPr>
              <a:t>altro.Distanza</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__</a:t>
            </a:r>
            <a:r>
              <a:rPr lang="en-US" altLang="en-US" sz="1400" dirty="0" err="1">
                <a:latin typeface="Courier New" panose="02070309020205020404" pitchFamily="49" charset="0"/>
              </a:rPr>
              <a:t>gt</a:t>
            </a:r>
            <a:r>
              <a:rPr lang="en-US" altLang="en-US" sz="1400" dirty="0">
                <a:latin typeface="Courier New" panose="02070309020205020404" pitchFamily="49" charset="0"/>
              </a:rPr>
              <a:t>__(</a:t>
            </a:r>
            <a:r>
              <a:rPr lang="en-US" altLang="en-US" sz="1400" dirty="0" err="1">
                <a:latin typeface="Courier New" panose="02070309020205020404" pitchFamily="49" charset="0"/>
              </a:rPr>
              <a:t>self,altro</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return </a:t>
            </a:r>
            <a:r>
              <a:rPr lang="en-US" altLang="en-US" sz="1400" dirty="0" err="1">
                <a:latin typeface="Courier New" panose="02070309020205020404" pitchFamily="49" charset="0"/>
              </a:rPr>
              <a:t>self.Distanza</a:t>
            </a:r>
            <a:r>
              <a:rPr lang="en-US" altLang="en-US" sz="1400" dirty="0">
                <a:latin typeface="Courier New" panose="02070309020205020404" pitchFamily="49" charset="0"/>
              </a:rPr>
              <a:t>() &gt; </a:t>
            </a:r>
            <a:r>
              <a:rPr lang="en-US" altLang="en-US" sz="1400" dirty="0" err="1">
                <a:latin typeface="Courier New" panose="02070309020205020404" pitchFamily="49" charset="0"/>
              </a:rPr>
              <a:t>altro.Distanza</a:t>
            </a:r>
            <a:r>
              <a:rPr lang="en-US" altLang="en-US" sz="1400" dirty="0">
                <a:latin typeface="Courier New" panose="02070309020205020404" pitchFamily="49" charset="0"/>
              </a:rPr>
              <a:t>()  </a:t>
            </a:r>
          </a:p>
        </p:txBody>
      </p:sp>
      <p:sp>
        <p:nvSpPr>
          <p:cNvPr id="4" name="Text Box 2">
            <a:extLst>
              <a:ext uri="{FF2B5EF4-FFF2-40B4-BE49-F238E27FC236}">
                <a16:creationId xmlns:a16="http://schemas.microsoft.com/office/drawing/2014/main" id="{8E81E1BE-0151-4B2B-8ED8-26EB841CE581}"/>
              </a:ext>
            </a:extLst>
          </p:cNvPr>
          <p:cNvSpPr txBox="1">
            <a:spLocks noChangeArrowheads="1"/>
          </p:cNvSpPr>
          <p:nvPr/>
        </p:nvSpPr>
        <p:spPr bwMode="auto">
          <a:xfrm>
            <a:off x="0" y="0"/>
            <a:ext cx="3756066"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Classes – special methods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a:extLst>
              <a:ext uri="{FF2B5EF4-FFF2-40B4-BE49-F238E27FC236}">
                <a16:creationId xmlns:a16="http://schemas.microsoft.com/office/drawing/2014/main" id="{7D14B1CE-538B-4A79-BFD0-D54055953175}"/>
              </a:ext>
            </a:extLst>
          </p:cNvPr>
          <p:cNvSpPr txBox="1">
            <a:spLocks noChangeArrowheads="1"/>
          </p:cNvSpPr>
          <p:nvPr/>
        </p:nvSpPr>
        <p:spPr bwMode="auto">
          <a:xfrm>
            <a:off x="0" y="549275"/>
            <a:ext cx="91440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dirty="0"/>
              <a:t>It is possible to define how a for statement act when an instance of a class is used</a:t>
            </a:r>
          </a:p>
          <a:p>
            <a:pPr algn="just" eaLnBrk="1" hangingPunct="1">
              <a:spcBef>
                <a:spcPct val="0"/>
              </a:spcBef>
              <a:buFontTx/>
              <a:buNone/>
            </a:pPr>
            <a:endParaRPr lang="en-US" altLang="en-US" sz="1800" dirty="0"/>
          </a:p>
          <a:p>
            <a:pPr algn="just" eaLnBrk="1" hangingPunct="1">
              <a:spcBef>
                <a:spcPct val="0"/>
              </a:spcBef>
              <a:buFontTx/>
              <a:buNone/>
            </a:pPr>
            <a:r>
              <a:rPr lang="en-US" altLang="en-US" sz="1400" dirty="0">
                <a:solidFill>
                  <a:srgbClr val="0000FF"/>
                </a:solidFill>
                <a:latin typeface="Courier New" panose="02070309020205020404" pitchFamily="49" charset="0"/>
              </a:rPr>
              <a:t>class</a:t>
            </a:r>
            <a:r>
              <a:rPr lang="en-US" altLang="en-US" sz="1400" dirty="0">
                <a:latin typeface="Courier New" panose="02070309020205020404" pitchFamily="49" charset="0"/>
              </a:rPr>
              <a:t> Punto:</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Classe</a:t>
            </a:r>
            <a:r>
              <a:rPr lang="en-US" altLang="en-US" sz="1400" dirty="0">
                <a:latin typeface="Courier New" panose="02070309020205020404" pitchFamily="49" charset="0"/>
              </a:rPr>
              <a:t> per </a:t>
            </a:r>
            <a:r>
              <a:rPr lang="en-US" altLang="en-US" sz="1400" dirty="0" err="1">
                <a:latin typeface="Courier New" panose="02070309020205020404" pitchFamily="49" charset="0"/>
              </a:rPr>
              <a:t>gestire</a:t>
            </a:r>
            <a:r>
              <a:rPr lang="en-US" altLang="en-US" sz="1400" dirty="0">
                <a:latin typeface="Courier New" panose="02070309020205020404" pitchFamily="49" charset="0"/>
              </a:rPr>
              <a:t> un punto </a:t>
            </a:r>
            <a:r>
              <a:rPr lang="en-US" altLang="en-US" sz="1400" dirty="0" err="1">
                <a:latin typeface="Courier New" panose="02070309020205020404" pitchFamily="49" charset="0"/>
              </a:rPr>
              <a:t>geometrico</a:t>
            </a:r>
            <a:r>
              <a:rPr lang="en-US" altLang="en-US" sz="1400" dirty="0">
                <a:latin typeface="Courier New" panose="02070309020205020404" pitchFamily="49" charset="0"/>
              </a:rPr>
              <a:t> </a:t>
            </a:r>
            <a:r>
              <a:rPr lang="en-US" altLang="en-US" sz="1400" dirty="0" err="1">
                <a:latin typeface="Courier New" panose="02070309020205020404" pitchFamily="49" charset="0"/>
              </a:rPr>
              <a:t>nel</a:t>
            </a:r>
            <a:r>
              <a:rPr lang="en-US" altLang="en-US" sz="1400" dirty="0">
                <a:latin typeface="Courier New" panose="02070309020205020404" pitchFamily="49" charset="0"/>
              </a:rPr>
              <a:t> piano x, y."</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__</a:t>
            </a:r>
            <a:r>
              <a:rPr lang="en-US" altLang="en-US" sz="1400" dirty="0" err="1">
                <a:latin typeface="Courier New" panose="02070309020205020404" pitchFamily="49" charset="0"/>
              </a:rPr>
              <a:t>init</a:t>
            </a:r>
            <a:r>
              <a:rPr lang="en-US" altLang="en-US" sz="1400" dirty="0">
                <a:latin typeface="Courier New" panose="02070309020205020404" pitchFamily="49" charset="0"/>
              </a:rPr>
              <a:t>__(</a:t>
            </a:r>
            <a:r>
              <a:rPr lang="en-US" altLang="en-US" sz="1400" dirty="0" err="1">
                <a:latin typeface="Courier New" panose="02070309020205020404" pitchFamily="49" charset="0"/>
              </a:rPr>
              <a:t>self,x,y</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Punto.__</a:t>
            </a:r>
            <a:r>
              <a:rPr lang="en-US" altLang="en-US" sz="1400" dirty="0" err="1">
                <a:latin typeface="Courier New" panose="02070309020205020404" pitchFamily="49" charset="0"/>
              </a:rPr>
              <a:t>init</a:t>
            </a:r>
            <a:r>
              <a:rPr lang="en-US" altLang="en-US" sz="1400" dirty="0">
                <a:latin typeface="Courier New" panose="02070309020205020404" pitchFamily="49" charset="0"/>
              </a:rPr>
              <a:t>__(self,x,y,0)</a:t>
            </a:r>
          </a:p>
          <a:p>
            <a:pPr algn="just" eaLnBrk="1" hangingPunct="1">
              <a:spcBef>
                <a:spcPct val="0"/>
              </a:spcBef>
              <a:buFontTx/>
              <a:buNone/>
            </a:pPr>
            <a:r>
              <a:rPr lang="en-US" altLang="en-US" sz="1400" dirty="0">
                <a:latin typeface="Courier New" panose="02070309020205020404" pitchFamily="49" charset="0"/>
              </a:rPr>
              <a:t>    ...</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__</a:t>
            </a:r>
            <a:r>
              <a:rPr lang="en-US" altLang="en-US" sz="1400" dirty="0" err="1">
                <a:latin typeface="Courier New" panose="02070309020205020404" pitchFamily="49" charset="0"/>
              </a:rPr>
              <a:t>iter</a:t>
            </a:r>
            <a:r>
              <a:rPr lang="en-US" altLang="en-US" sz="1400" dirty="0">
                <a:latin typeface="Courier New" panose="02070309020205020404" pitchFamily="49" charset="0"/>
              </a:rPr>
              <a:t>__(self):</a:t>
            </a:r>
          </a:p>
          <a:p>
            <a:pPr algn="just" eaLnBrk="1" hangingPunct="1">
              <a:spcBef>
                <a:spcPct val="0"/>
              </a:spcBef>
              <a:buFontTx/>
              <a:buNone/>
            </a:pPr>
            <a:r>
              <a:rPr lang="en-US" altLang="en-US" sz="1400" dirty="0">
                <a:latin typeface="Courier New" panose="02070309020205020404" pitchFamily="49" charset="0"/>
              </a:rPr>
              <a:t>        return self</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__next__(self):</a:t>
            </a:r>
          </a:p>
          <a:p>
            <a:pPr algn="just" eaLnBrk="1" hangingPunct="1">
              <a:spcBef>
                <a:spcPct val="0"/>
              </a:spcBef>
              <a:buFontTx/>
              <a:buNone/>
            </a:pPr>
            <a:r>
              <a:rPr lang="en-US" altLang="en-US" sz="1400" dirty="0">
                <a:latin typeface="Courier New" panose="02070309020205020404" pitchFamily="49" charset="0"/>
              </a:rPr>
              <a:t>        if not </a:t>
            </a:r>
            <a:r>
              <a:rPr lang="en-US" altLang="en-US" sz="1400" dirty="0" err="1">
                <a:latin typeface="Courier New" panose="02070309020205020404" pitchFamily="49" charset="0"/>
              </a:rPr>
              <a:t>hasattr</a:t>
            </a:r>
            <a:r>
              <a:rPr lang="en-US" altLang="en-US" sz="1400" dirty="0">
                <a:latin typeface="Courier New" panose="02070309020205020404" pitchFamily="49" charset="0"/>
              </a:rPr>
              <a:t>(</a:t>
            </a:r>
            <a:r>
              <a:rPr lang="en-US" altLang="en-US" sz="1400" dirty="0" err="1">
                <a:latin typeface="Courier New" panose="02070309020205020404" pitchFamily="49" charset="0"/>
              </a:rPr>
              <a:t>self,'index</a:t>
            </a:r>
            <a:r>
              <a:rPr lang="en-US" altLang="en-US" sz="1400" dirty="0">
                <a:latin typeface="Courier New" panose="02070309020205020404" pitchFamily="49" charset="0"/>
              </a:rPr>
              <a:t>'):</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self.index</a:t>
            </a:r>
            <a:r>
              <a:rPr lang="en-US" altLang="en-US" sz="1400" dirty="0">
                <a:latin typeface="Courier New" panose="02070309020205020404" pitchFamily="49" charset="0"/>
              </a:rPr>
              <a:t> = 0</a:t>
            </a:r>
          </a:p>
          <a:p>
            <a:pPr algn="just" eaLnBrk="1" hangingPunct="1">
              <a:spcBef>
                <a:spcPct val="0"/>
              </a:spcBef>
              <a:buFontTx/>
              <a:buNone/>
            </a:pPr>
            <a:r>
              <a:rPr lang="en-US" altLang="en-US" sz="1400" dirty="0">
                <a:latin typeface="Courier New" panose="02070309020205020404" pitchFamily="49" charset="0"/>
              </a:rPr>
              <a:t>        if </a:t>
            </a:r>
            <a:r>
              <a:rPr lang="en-US" altLang="en-US" sz="1400" dirty="0" err="1">
                <a:latin typeface="Courier New" panose="02070309020205020404" pitchFamily="49" charset="0"/>
              </a:rPr>
              <a:t>self.index</a:t>
            </a:r>
            <a:r>
              <a:rPr lang="en-US" altLang="en-US" sz="1400" dirty="0">
                <a:latin typeface="Courier New" panose="02070309020205020404" pitchFamily="49" charset="0"/>
              </a:rPr>
              <a:t> == 3:</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self.index</a:t>
            </a:r>
            <a:r>
              <a:rPr lang="en-US" altLang="en-US" sz="1400" dirty="0">
                <a:latin typeface="Courier New" panose="02070309020205020404" pitchFamily="49" charset="0"/>
              </a:rPr>
              <a:t> = 0</a:t>
            </a:r>
          </a:p>
          <a:p>
            <a:pPr algn="just" eaLnBrk="1" hangingPunct="1">
              <a:spcBef>
                <a:spcPct val="0"/>
              </a:spcBef>
              <a:buFontTx/>
              <a:buNone/>
            </a:pPr>
            <a:r>
              <a:rPr lang="en-US" altLang="en-US" sz="1400" dirty="0">
                <a:latin typeface="Courier New" panose="02070309020205020404" pitchFamily="49" charset="0"/>
              </a:rPr>
              <a:t>            raise </a:t>
            </a:r>
            <a:r>
              <a:rPr lang="en-US" altLang="en-US" sz="1400" dirty="0" err="1">
                <a:latin typeface="Courier New" panose="02070309020205020404" pitchFamily="49" charset="0"/>
              </a:rPr>
              <a:t>StopIteration</a:t>
            </a:r>
            <a:endParaRPr lang="en-US" altLang="en-US" sz="1400" dirty="0">
              <a:latin typeface="Courier New" panose="02070309020205020404" pitchFamily="49" charset="0"/>
            </a:endParaRP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elif</a:t>
            </a:r>
            <a:r>
              <a:rPr lang="en-US" altLang="en-US" sz="1400" dirty="0">
                <a:latin typeface="Courier New" panose="02070309020205020404" pitchFamily="49" charset="0"/>
              </a:rPr>
              <a:t> </a:t>
            </a:r>
            <a:r>
              <a:rPr lang="en-US" altLang="en-US" sz="1400" dirty="0" err="1">
                <a:latin typeface="Courier New" panose="02070309020205020404" pitchFamily="49" charset="0"/>
              </a:rPr>
              <a:t>self.index</a:t>
            </a:r>
            <a:r>
              <a:rPr lang="en-US" altLang="en-US" sz="1400" dirty="0">
                <a:latin typeface="Courier New" panose="02070309020205020404" pitchFamily="49" charset="0"/>
              </a:rPr>
              <a:t> == 0:</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self.index</a:t>
            </a:r>
            <a:r>
              <a:rPr lang="en-US" altLang="en-US" sz="1400" dirty="0">
                <a:latin typeface="Courier New" panose="02070309020205020404" pitchFamily="49" charset="0"/>
              </a:rPr>
              <a:t> += 1</a:t>
            </a:r>
          </a:p>
          <a:p>
            <a:pPr algn="just" eaLnBrk="1" hangingPunct="1">
              <a:spcBef>
                <a:spcPct val="0"/>
              </a:spcBef>
              <a:buFontTx/>
              <a:buNone/>
            </a:pPr>
            <a:r>
              <a:rPr lang="en-US" altLang="en-US" sz="1400" dirty="0">
                <a:latin typeface="Courier New" panose="02070309020205020404" pitchFamily="49" charset="0"/>
              </a:rPr>
              <a:t>            return </a:t>
            </a:r>
            <a:r>
              <a:rPr lang="en-US" altLang="en-US" sz="1400" dirty="0" err="1">
                <a:latin typeface="Courier New" panose="02070309020205020404" pitchFamily="49" charset="0"/>
              </a:rPr>
              <a:t>self.x</a:t>
            </a:r>
            <a:endParaRPr lang="en-US" altLang="en-US" sz="1400" dirty="0">
              <a:latin typeface="Courier New" panose="02070309020205020404" pitchFamily="49" charset="0"/>
            </a:endParaRP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elif</a:t>
            </a:r>
            <a:r>
              <a:rPr lang="en-US" altLang="en-US" sz="1400" dirty="0">
                <a:latin typeface="Courier New" panose="02070309020205020404" pitchFamily="49" charset="0"/>
              </a:rPr>
              <a:t> </a:t>
            </a:r>
            <a:r>
              <a:rPr lang="en-US" altLang="en-US" sz="1400" dirty="0" err="1">
                <a:latin typeface="Courier New" panose="02070309020205020404" pitchFamily="49" charset="0"/>
              </a:rPr>
              <a:t>self.index</a:t>
            </a:r>
            <a:r>
              <a:rPr lang="en-US" altLang="en-US" sz="1400" dirty="0">
                <a:latin typeface="Courier New" panose="02070309020205020404" pitchFamily="49" charset="0"/>
              </a:rPr>
              <a:t> == 1:</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self.index</a:t>
            </a:r>
            <a:r>
              <a:rPr lang="en-US" altLang="en-US" sz="1400" dirty="0">
                <a:latin typeface="Courier New" panose="02070309020205020404" pitchFamily="49" charset="0"/>
              </a:rPr>
              <a:t> += 1</a:t>
            </a:r>
          </a:p>
          <a:p>
            <a:pPr algn="just" eaLnBrk="1" hangingPunct="1">
              <a:spcBef>
                <a:spcPct val="0"/>
              </a:spcBef>
              <a:buFontTx/>
              <a:buNone/>
            </a:pPr>
            <a:r>
              <a:rPr lang="en-US" altLang="en-US" sz="1400" dirty="0">
                <a:latin typeface="Courier New" panose="02070309020205020404" pitchFamily="49" charset="0"/>
              </a:rPr>
              <a:t>            return </a:t>
            </a:r>
            <a:r>
              <a:rPr lang="en-US" altLang="en-US" sz="1400" dirty="0" err="1">
                <a:latin typeface="Courier New" panose="02070309020205020404" pitchFamily="49" charset="0"/>
              </a:rPr>
              <a:t>self.y</a:t>
            </a:r>
            <a:endParaRPr lang="en-US" altLang="en-US" sz="1400" dirty="0">
              <a:latin typeface="Courier New" panose="02070309020205020404" pitchFamily="49" charset="0"/>
            </a:endParaRP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elif</a:t>
            </a:r>
            <a:r>
              <a:rPr lang="en-US" altLang="en-US" sz="1400" dirty="0">
                <a:latin typeface="Courier New" panose="02070309020205020404" pitchFamily="49" charset="0"/>
              </a:rPr>
              <a:t> </a:t>
            </a:r>
            <a:r>
              <a:rPr lang="en-US" altLang="en-US" sz="1400" dirty="0" err="1">
                <a:latin typeface="Courier New" panose="02070309020205020404" pitchFamily="49" charset="0"/>
              </a:rPr>
              <a:t>self.index</a:t>
            </a:r>
            <a:r>
              <a:rPr lang="en-US" altLang="en-US" sz="1400" dirty="0">
                <a:latin typeface="Courier New" panose="02070309020205020404" pitchFamily="49" charset="0"/>
              </a:rPr>
              <a:t> == 2:</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self.index</a:t>
            </a:r>
            <a:r>
              <a:rPr lang="en-US" altLang="en-US" sz="1400" dirty="0">
                <a:latin typeface="Courier New" panose="02070309020205020404" pitchFamily="49" charset="0"/>
              </a:rPr>
              <a:t> += 1</a:t>
            </a:r>
          </a:p>
          <a:p>
            <a:pPr algn="just" eaLnBrk="1" hangingPunct="1">
              <a:spcBef>
                <a:spcPct val="0"/>
              </a:spcBef>
              <a:buFontTx/>
              <a:buNone/>
            </a:pPr>
            <a:r>
              <a:rPr lang="en-US" altLang="en-US" sz="1400" dirty="0">
                <a:latin typeface="Courier New" panose="02070309020205020404" pitchFamily="49" charset="0"/>
              </a:rPr>
              <a:t>            return </a:t>
            </a:r>
            <a:r>
              <a:rPr lang="en-US" altLang="en-US" sz="1400" dirty="0" err="1">
                <a:latin typeface="Courier New" panose="02070309020205020404" pitchFamily="49" charset="0"/>
              </a:rPr>
              <a:t>self.z</a:t>
            </a:r>
            <a:endParaRPr lang="en-US" altLang="en-US" sz="1400" dirty="0">
              <a:latin typeface="Courier New" panose="02070309020205020404" pitchFamily="49" charset="0"/>
            </a:endParaRPr>
          </a:p>
        </p:txBody>
      </p:sp>
      <p:sp>
        <p:nvSpPr>
          <p:cNvPr id="4" name="Text Box 2">
            <a:extLst>
              <a:ext uri="{FF2B5EF4-FFF2-40B4-BE49-F238E27FC236}">
                <a16:creationId xmlns:a16="http://schemas.microsoft.com/office/drawing/2014/main" id="{5CAFEFF0-0A7B-4E43-A252-786CA3938B88}"/>
              </a:ext>
            </a:extLst>
          </p:cNvPr>
          <p:cNvSpPr txBox="1">
            <a:spLocks noChangeArrowheads="1"/>
          </p:cNvSpPr>
          <p:nvPr/>
        </p:nvSpPr>
        <p:spPr bwMode="auto">
          <a:xfrm>
            <a:off x="0" y="0"/>
            <a:ext cx="27429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Classes – iterator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a:extLst>
              <a:ext uri="{FF2B5EF4-FFF2-40B4-BE49-F238E27FC236}">
                <a16:creationId xmlns:a16="http://schemas.microsoft.com/office/drawing/2014/main" id="{188C0C7E-B87C-45A0-B1AE-EE834A7A5042}"/>
              </a:ext>
            </a:extLst>
          </p:cNvPr>
          <p:cNvSpPr txBox="1">
            <a:spLocks noChangeArrowheads="1"/>
          </p:cNvSpPr>
          <p:nvPr/>
        </p:nvSpPr>
        <p:spPr bwMode="auto">
          <a:xfrm>
            <a:off x="0" y="549275"/>
            <a:ext cx="91440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dirty="0"/>
              <a:t>It is possible to allow the class's instance to be called as a function.</a:t>
            </a:r>
          </a:p>
          <a:p>
            <a:pPr algn="just" eaLnBrk="1" hangingPunct="1">
              <a:spcBef>
                <a:spcPct val="0"/>
              </a:spcBef>
              <a:buFontTx/>
              <a:buNone/>
            </a:pPr>
            <a:endParaRPr lang="en-US" altLang="en-US" sz="1800" dirty="0"/>
          </a:p>
          <a:p>
            <a:pPr algn="just" eaLnBrk="1" hangingPunct="1">
              <a:spcBef>
                <a:spcPct val="0"/>
              </a:spcBef>
              <a:buFontTx/>
              <a:buNone/>
            </a:pPr>
            <a:r>
              <a:rPr lang="en-US" altLang="en-US" sz="1400" dirty="0">
                <a:solidFill>
                  <a:srgbClr val="0000FF"/>
                </a:solidFill>
                <a:latin typeface="Courier New" panose="02070309020205020404" pitchFamily="49" charset="0"/>
              </a:rPr>
              <a:t>class</a:t>
            </a:r>
            <a:r>
              <a:rPr lang="en-US" altLang="en-US" sz="1400" dirty="0">
                <a:latin typeface="Courier New" panose="02070309020205020404" pitchFamily="49" charset="0"/>
              </a:rPr>
              <a:t> Parabola:</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__</a:t>
            </a:r>
            <a:r>
              <a:rPr lang="en-US" altLang="en-US" sz="1400" dirty="0" err="1">
                <a:latin typeface="Courier New" panose="02070309020205020404" pitchFamily="49" charset="0"/>
              </a:rPr>
              <a:t>init</a:t>
            </a:r>
            <a:r>
              <a:rPr lang="en-US" altLang="en-US" sz="1400" dirty="0">
                <a:latin typeface="Courier New" panose="02070309020205020404" pitchFamily="49" charset="0"/>
              </a:rPr>
              <a:t>__(self, a, b = 0, c = 0):</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Parametri</a:t>
            </a:r>
            <a:r>
              <a:rPr lang="en-US" altLang="en-US" sz="1400" dirty="0">
                <a:latin typeface="Courier New" panose="02070309020205020404" pitchFamily="49" charset="0"/>
              </a:rPr>
              <a:t> </a:t>
            </a:r>
            <a:r>
              <a:rPr lang="en-US" altLang="en-US" sz="1400" dirty="0" err="1">
                <a:latin typeface="Courier New" panose="02070309020205020404" pitchFamily="49" charset="0"/>
              </a:rPr>
              <a:t>dell'equazione</a:t>
            </a:r>
            <a:r>
              <a:rPr lang="en-US" altLang="en-US" sz="1400" dirty="0">
                <a:latin typeface="Courier New" panose="02070309020205020404" pitchFamily="49" charset="0"/>
              </a:rPr>
              <a:t> </a:t>
            </a:r>
            <a:r>
              <a:rPr lang="en-US" altLang="en-US" sz="1400" dirty="0" err="1">
                <a:latin typeface="Courier New" panose="02070309020205020404" pitchFamily="49" charset="0"/>
              </a:rPr>
              <a:t>della</a:t>
            </a:r>
            <a:r>
              <a:rPr lang="en-US" altLang="en-US" sz="1400" dirty="0">
                <a:latin typeface="Courier New" panose="02070309020205020404" pitchFamily="49" charset="0"/>
              </a:rPr>
              <a:t> parabola</a:t>
            </a:r>
          </a:p>
          <a:p>
            <a:pPr algn="just" eaLnBrk="1" hangingPunct="1">
              <a:spcBef>
                <a:spcPct val="0"/>
              </a:spcBef>
              <a:buFontTx/>
              <a:buNone/>
            </a:pPr>
            <a:r>
              <a:rPr lang="en-US" altLang="en-US" sz="1400" dirty="0">
                <a:latin typeface="Courier New" panose="02070309020205020404" pitchFamily="49" charset="0"/>
              </a:rPr>
              <a:t>        y(x) = a x ^2 + b x + c</a:t>
            </a:r>
          </a:p>
          <a:p>
            <a:pPr algn="just" eaLnBrk="1" hangingPunct="1">
              <a:spcBef>
                <a:spcPct val="0"/>
              </a:spcBef>
              <a:buFontTx/>
              <a:buNone/>
            </a:pPr>
            <a:r>
              <a:rPr lang="en-US" altLang="en-US" sz="1400" dirty="0">
                <a:latin typeface="Courier New" panose="02070309020205020404" pitchFamily="49" charset="0"/>
              </a:rPr>
              <a:t>        """</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self.a</a:t>
            </a:r>
            <a:r>
              <a:rPr lang="en-US" altLang="en-US" sz="1400" dirty="0">
                <a:latin typeface="Courier New" panose="02070309020205020404" pitchFamily="49" charset="0"/>
              </a:rPr>
              <a:t> = a</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self.b</a:t>
            </a:r>
            <a:r>
              <a:rPr lang="en-US" altLang="en-US" sz="1400" dirty="0">
                <a:latin typeface="Courier New" panose="02070309020205020404" pitchFamily="49" charset="0"/>
              </a:rPr>
              <a:t> = b</a:t>
            </a:r>
          </a:p>
          <a:p>
            <a:pPr algn="just" eaLnBrk="1" hangingPunct="1">
              <a:spcBef>
                <a:spcPct val="0"/>
              </a:spcBef>
              <a:buFontTx/>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self.c</a:t>
            </a:r>
            <a:r>
              <a:rPr lang="en-US" altLang="en-US" sz="1400" dirty="0">
                <a:latin typeface="Courier New" panose="02070309020205020404" pitchFamily="49" charset="0"/>
              </a:rPr>
              <a:t> = c</a:t>
            </a:r>
          </a:p>
          <a:p>
            <a:pPr algn="just" eaLnBrk="1" hangingPunct="1">
              <a:spcBef>
                <a:spcPct val="0"/>
              </a:spcBef>
              <a:buFontTx/>
              <a:buNone/>
            </a:pPr>
            <a:r>
              <a:rPr lang="en-US" altLang="en-US" sz="1400" dirty="0">
                <a:latin typeface="Courier New" panose="02070309020205020404" pitchFamily="49" charset="0"/>
              </a:rPr>
              <a:t>    </a:t>
            </a:r>
            <a:r>
              <a:rPr lang="en-US" altLang="en-US" sz="1400" dirty="0">
                <a:solidFill>
                  <a:srgbClr val="0000FF"/>
                </a:solidFill>
                <a:latin typeface="Courier New" panose="02070309020205020404" pitchFamily="49" charset="0"/>
              </a:rPr>
              <a:t>def</a:t>
            </a:r>
            <a:r>
              <a:rPr lang="en-US" altLang="en-US" sz="1400" dirty="0">
                <a:latin typeface="Courier New" panose="02070309020205020404" pitchFamily="49" charset="0"/>
              </a:rPr>
              <a:t> __call__(self, x):</a:t>
            </a:r>
          </a:p>
          <a:p>
            <a:pPr algn="just" eaLnBrk="1" hangingPunct="1">
              <a:spcBef>
                <a:spcPct val="0"/>
              </a:spcBef>
              <a:buFontTx/>
              <a:buNone/>
            </a:pPr>
            <a:r>
              <a:rPr lang="en-US" altLang="en-US" sz="1400" dirty="0">
                <a:latin typeface="Courier New" panose="02070309020205020404" pitchFamily="49" charset="0"/>
              </a:rPr>
              <a:t>        return </a:t>
            </a:r>
            <a:r>
              <a:rPr lang="en-US" altLang="en-US" sz="1400" dirty="0" err="1">
                <a:latin typeface="Courier New" panose="02070309020205020404" pitchFamily="49" charset="0"/>
              </a:rPr>
              <a:t>self.a</a:t>
            </a:r>
            <a:r>
              <a:rPr lang="en-US" altLang="en-US" sz="1400" dirty="0">
                <a:latin typeface="Courier New" panose="02070309020205020404" pitchFamily="49" charset="0"/>
              </a:rPr>
              <a:t>*x**2 + </a:t>
            </a:r>
            <a:r>
              <a:rPr lang="en-US" altLang="en-US" sz="1400" dirty="0" err="1">
                <a:latin typeface="Courier New" panose="02070309020205020404" pitchFamily="49" charset="0"/>
              </a:rPr>
              <a:t>self.b</a:t>
            </a:r>
            <a:r>
              <a:rPr lang="en-US" altLang="en-US" sz="1400" dirty="0">
                <a:latin typeface="Courier New" panose="02070309020205020404" pitchFamily="49" charset="0"/>
              </a:rPr>
              <a:t>*x + </a:t>
            </a:r>
            <a:r>
              <a:rPr lang="en-US" altLang="en-US" sz="1400" dirty="0" err="1">
                <a:latin typeface="Courier New" panose="02070309020205020404" pitchFamily="49" charset="0"/>
              </a:rPr>
              <a:t>self.c</a:t>
            </a:r>
            <a:endParaRPr lang="en-US" altLang="en-US" sz="1400" dirty="0">
              <a:latin typeface="Courier New" panose="02070309020205020404" pitchFamily="49" charset="0"/>
            </a:endParaRPr>
          </a:p>
        </p:txBody>
      </p:sp>
      <p:sp>
        <p:nvSpPr>
          <p:cNvPr id="4" name="Text Box 2">
            <a:extLst>
              <a:ext uri="{FF2B5EF4-FFF2-40B4-BE49-F238E27FC236}">
                <a16:creationId xmlns:a16="http://schemas.microsoft.com/office/drawing/2014/main" id="{1D0568E1-C7A9-4922-A2AF-0ADF6B31744E}"/>
              </a:ext>
            </a:extLst>
          </p:cNvPr>
          <p:cNvSpPr txBox="1">
            <a:spLocks noChangeArrowheads="1"/>
          </p:cNvSpPr>
          <p:nvPr/>
        </p:nvSpPr>
        <p:spPr bwMode="auto">
          <a:xfrm>
            <a:off x="0" y="0"/>
            <a:ext cx="3820186"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Classes – call as a function</a:t>
            </a:r>
          </a:p>
        </p:txBody>
      </p:sp>
      <p:sp>
        <p:nvSpPr>
          <p:cNvPr id="5" name="Text Box 4">
            <a:extLst>
              <a:ext uri="{FF2B5EF4-FFF2-40B4-BE49-F238E27FC236}">
                <a16:creationId xmlns:a16="http://schemas.microsoft.com/office/drawing/2014/main" id="{DDDF1180-733F-4A60-BDF4-8A026584591C}"/>
              </a:ext>
            </a:extLst>
          </p:cNvPr>
          <p:cNvSpPr txBox="1">
            <a:spLocks noChangeArrowheads="1"/>
          </p:cNvSpPr>
          <p:nvPr/>
        </p:nvSpPr>
        <p:spPr bwMode="auto">
          <a:xfrm>
            <a:off x="0" y="4241970"/>
            <a:ext cx="91440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rgbClr val="FF9900"/>
                </a:solidFill>
              </a:rPr>
              <a:t>Tip</a:t>
            </a:r>
          </a:p>
          <a:p>
            <a:pPr algn="just" eaLnBrk="1" hangingPunct="1">
              <a:spcBef>
                <a:spcPct val="0"/>
              </a:spcBef>
              <a:buFontTx/>
              <a:buNone/>
            </a:pPr>
            <a:endParaRPr lang="en-US" altLang="en-US" sz="1800" b="1" dirty="0">
              <a:solidFill>
                <a:srgbClr val="FF9900"/>
              </a:solidFill>
            </a:endParaRPr>
          </a:p>
          <a:p>
            <a:pPr algn="just" eaLnBrk="1" hangingPunct="1">
              <a:spcBef>
                <a:spcPct val="0"/>
              </a:spcBef>
              <a:buFontTx/>
              <a:buNone/>
            </a:pPr>
            <a:r>
              <a:rPr lang="en-US" altLang="en-US" sz="1800" dirty="0"/>
              <a:t>This can be useful to define parametric functions!</a:t>
            </a:r>
          </a:p>
          <a:p>
            <a:pPr algn="just" eaLnBrk="1" hangingPunct="1">
              <a:spcBef>
                <a:spcPct val="0"/>
              </a:spcBef>
              <a:buFontTx/>
              <a:buNone/>
            </a:pPr>
            <a:endParaRPr lang="en-US" alt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4">
            <a:extLst>
              <a:ext uri="{FF2B5EF4-FFF2-40B4-BE49-F238E27FC236}">
                <a16:creationId xmlns:a16="http://schemas.microsoft.com/office/drawing/2014/main" id="{1DCB188F-CBF2-4118-B7D2-2063D15CE157}"/>
              </a:ext>
            </a:extLst>
          </p:cNvPr>
          <p:cNvSpPr txBox="1">
            <a:spLocks noChangeArrowheads="1"/>
          </p:cNvSpPr>
          <p:nvPr/>
        </p:nvSpPr>
        <p:spPr bwMode="auto">
          <a:xfrm>
            <a:off x="0" y="765175"/>
            <a:ext cx="91440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dirty="0"/>
              <a:t>Remember that defining a variable means binding a name to an object</a:t>
            </a:r>
          </a:p>
          <a:p>
            <a:pPr algn="just" eaLnBrk="1" hangingPunct="1">
              <a:spcBef>
                <a:spcPct val="0"/>
              </a:spcBef>
              <a:buFontTx/>
              <a:buNone/>
            </a:pPr>
            <a:endParaRPr lang="en-US" altLang="en-US" sz="1800" b="1" dirty="0">
              <a:solidFill>
                <a:srgbClr val="FF9900"/>
              </a:solidFill>
            </a:endParaRPr>
          </a:p>
          <a:p>
            <a:pPr algn="just" eaLnBrk="1" hangingPunct="1">
              <a:spcBef>
                <a:spcPct val="0"/>
              </a:spcBef>
              <a:buFontTx/>
              <a:buNone/>
            </a:pPr>
            <a:r>
              <a:rPr lang="en-US" altLang="en-US" sz="1800" dirty="0"/>
              <a:t>So, if A is a class</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a=A()</a:t>
            </a:r>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b=a</a:t>
            </a:r>
          </a:p>
          <a:p>
            <a:pPr algn="just" eaLnBrk="1" hangingPunct="1">
              <a:spcBef>
                <a:spcPct val="0"/>
              </a:spcBef>
              <a:buFontTx/>
              <a:buNone/>
            </a:pPr>
            <a:endParaRPr lang="en-US" altLang="en-US" sz="1800" dirty="0">
              <a:latin typeface="Courier New" panose="02070309020205020404" pitchFamily="49" charset="0"/>
              <a:cs typeface="Courier New" panose="02070309020205020404" pitchFamily="49" charset="0"/>
            </a:endParaRPr>
          </a:p>
          <a:p>
            <a:pPr algn="just" eaLnBrk="1" hangingPunct="1">
              <a:spcBef>
                <a:spcPct val="0"/>
              </a:spcBef>
              <a:buFontTx/>
              <a:buNone/>
            </a:pPr>
            <a:r>
              <a:rPr lang="en-US" altLang="en-US" sz="1800" dirty="0"/>
              <a:t>results in two names which refer to the same object!</a:t>
            </a:r>
          </a:p>
          <a:p>
            <a:pPr algn="just" eaLnBrk="1" hangingPunct="1">
              <a:spcBef>
                <a:spcPct val="0"/>
              </a:spcBef>
              <a:buFontTx/>
              <a:buNone/>
            </a:pPr>
            <a:r>
              <a:rPr lang="en-US" altLang="en-US" sz="1800" dirty="0"/>
              <a:t>In other words, we have an </a:t>
            </a:r>
            <a:r>
              <a:rPr lang="en-US" altLang="en-US" sz="1800" b="1" dirty="0">
                <a:solidFill>
                  <a:srgbClr val="FF33CC"/>
                </a:solidFill>
              </a:rPr>
              <a:t>alias</a:t>
            </a:r>
            <a:r>
              <a:rPr lang="en-US" altLang="en-US" sz="1800" dirty="0"/>
              <a:t>.</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753B658E-4C5B-49B9-88CD-5D1178CB9FE9}"/>
              </a:ext>
            </a:extLst>
          </p:cNvPr>
          <p:cNvSpPr txBox="1">
            <a:spLocks noChangeArrowheads="1"/>
          </p:cNvSpPr>
          <p:nvPr/>
        </p:nvSpPr>
        <p:spPr bwMode="auto">
          <a:xfrm>
            <a:off x="0" y="0"/>
            <a:ext cx="2486487"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Classes – copy</a:t>
            </a:r>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3217</TotalTime>
  <Words>3299</Words>
  <Application>Microsoft Office PowerPoint</Application>
  <PresentationFormat>Presentazione su schermo (4:3)</PresentationFormat>
  <Paragraphs>470</Paragraphs>
  <Slides>27</Slides>
  <Notes>16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27</vt:i4>
      </vt:variant>
    </vt:vector>
  </HeadingPairs>
  <TitlesOfParts>
    <vt:vector size="33" baseType="lpstr">
      <vt:lpstr>Arial</vt:lpstr>
      <vt:lpstr>Calibri</vt:lpstr>
      <vt:lpstr>Consolas</vt:lpstr>
      <vt:lpstr>Courier New</vt:lpstr>
      <vt:lpstr>Work Sans</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Dip.to di Ing. Civ. e Amb. - 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Federico Cluni</dc:creator>
  <cp:lastModifiedBy>Federico Cluni</cp:lastModifiedBy>
  <cp:revision>274</cp:revision>
  <dcterms:created xsi:type="dcterms:W3CDTF">2010-04-21T10:08:30Z</dcterms:created>
  <dcterms:modified xsi:type="dcterms:W3CDTF">2022-05-10T12:37:04Z</dcterms:modified>
</cp:coreProperties>
</file>