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44" r:id="rId3"/>
    <p:sldId id="330" r:id="rId4"/>
    <p:sldId id="331" r:id="rId5"/>
    <p:sldId id="332" r:id="rId6"/>
    <p:sldId id="334" r:id="rId7"/>
    <p:sldId id="340" r:id="rId8"/>
    <p:sldId id="335" r:id="rId9"/>
    <p:sldId id="336" r:id="rId10"/>
    <p:sldId id="341" r:id="rId11"/>
    <p:sldId id="342" r:id="rId12"/>
    <p:sldId id="343" r:id="rId13"/>
    <p:sldId id="347" r:id="rId14"/>
    <p:sldId id="348" r:id="rId15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9900"/>
    <a:srgbClr val="F27E72"/>
    <a:srgbClr val="0000FF"/>
    <a:srgbClr val="FFFF99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C2AA0D-0BF9-41FF-A498-027311995743}" v="21" dt="2022-05-17T08:34:49.2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546" autoAdjust="0"/>
  </p:normalViewPr>
  <p:slideViewPr>
    <p:cSldViewPr snapToObjects="1">
      <p:cViewPr varScale="1">
        <p:scale>
          <a:sx n="95" d="100"/>
          <a:sy n="95" d="100"/>
        </p:scale>
        <p:origin x="20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derico Cluni" userId="754e41aadaf4a8ea" providerId="LiveId" clId="{A8C2AA0D-0BF9-41FF-A498-027311995743}"/>
    <pc:docChg chg="undo custSel addSld delSld modSld">
      <pc:chgData name="Federico Cluni" userId="754e41aadaf4a8ea" providerId="LiveId" clId="{A8C2AA0D-0BF9-41FF-A498-027311995743}" dt="2022-05-17T08:39:39.162" v="785" actId="2696"/>
      <pc:docMkLst>
        <pc:docMk/>
      </pc:docMkLst>
      <pc:sldChg chg="modSp mod">
        <pc:chgData name="Federico Cluni" userId="754e41aadaf4a8ea" providerId="LiveId" clId="{A8C2AA0D-0BF9-41FF-A498-027311995743}" dt="2022-05-12T13:37:54.304" v="4" actId="6549"/>
        <pc:sldMkLst>
          <pc:docMk/>
          <pc:sldMk cId="0" sldId="331"/>
        </pc:sldMkLst>
        <pc:spChg chg="mod">
          <ac:chgData name="Federico Cluni" userId="754e41aadaf4a8ea" providerId="LiveId" clId="{A8C2AA0D-0BF9-41FF-A498-027311995743}" dt="2022-05-12T13:37:54.304" v="4" actId="6549"/>
          <ac:spMkLst>
            <pc:docMk/>
            <pc:sldMk cId="0" sldId="331"/>
            <ac:spMk id="11267" creationId="{BD156AE0-AEC4-4AB9-A7A4-DB1A5DB1EAC9}"/>
          </ac:spMkLst>
        </pc:spChg>
      </pc:sldChg>
      <pc:sldChg chg="del">
        <pc:chgData name="Federico Cluni" userId="754e41aadaf4a8ea" providerId="LiveId" clId="{A8C2AA0D-0BF9-41FF-A498-027311995743}" dt="2022-05-17T08:39:03.705" v="784" actId="2696"/>
        <pc:sldMkLst>
          <pc:docMk/>
          <pc:sldMk cId="0" sldId="337"/>
        </pc:sldMkLst>
      </pc:sldChg>
      <pc:sldChg chg="del">
        <pc:chgData name="Federico Cluni" userId="754e41aadaf4a8ea" providerId="LiveId" clId="{A8C2AA0D-0BF9-41FF-A498-027311995743}" dt="2022-05-17T08:39:03.705" v="784" actId="2696"/>
        <pc:sldMkLst>
          <pc:docMk/>
          <pc:sldMk cId="0" sldId="339"/>
        </pc:sldMkLst>
      </pc:sldChg>
      <pc:sldChg chg="modSp mod">
        <pc:chgData name="Federico Cluni" userId="754e41aadaf4a8ea" providerId="LiveId" clId="{A8C2AA0D-0BF9-41FF-A498-027311995743}" dt="2022-05-12T14:38:47.242" v="6"/>
        <pc:sldMkLst>
          <pc:docMk/>
          <pc:sldMk cId="2328275835" sldId="341"/>
        </pc:sldMkLst>
        <pc:spChg chg="mod">
          <ac:chgData name="Federico Cluni" userId="754e41aadaf4a8ea" providerId="LiveId" clId="{A8C2AA0D-0BF9-41FF-A498-027311995743}" dt="2022-05-12T14:38:47.242" v="6"/>
          <ac:spMkLst>
            <pc:docMk/>
            <pc:sldMk cId="2328275835" sldId="341"/>
            <ac:spMk id="4" creationId="{6F0E81E9-B2C1-4BDD-B083-5F78AA68ED74}"/>
          </ac:spMkLst>
        </pc:spChg>
      </pc:sldChg>
      <pc:sldChg chg="addSp modSp">
        <pc:chgData name="Federico Cluni" userId="754e41aadaf4a8ea" providerId="LiveId" clId="{A8C2AA0D-0BF9-41FF-A498-027311995743}" dt="2022-05-12T15:05:46.595" v="9"/>
        <pc:sldMkLst>
          <pc:docMk/>
          <pc:sldMk cId="970148109" sldId="343"/>
        </pc:sldMkLst>
        <pc:graphicFrameChg chg="add mod">
          <ac:chgData name="Federico Cluni" userId="754e41aadaf4a8ea" providerId="LiveId" clId="{A8C2AA0D-0BF9-41FF-A498-027311995743}" dt="2022-05-12T15:05:46.595" v="9"/>
          <ac:graphicFrameMkLst>
            <pc:docMk/>
            <pc:sldMk cId="970148109" sldId="343"/>
            <ac:graphicFrameMk id="2" creationId="{D528537E-5845-AAB7-8F9A-86AE34F7168C}"/>
          </ac:graphicFrameMkLst>
        </pc:graphicFrameChg>
      </pc:sldChg>
      <pc:sldChg chg="del">
        <pc:chgData name="Federico Cluni" userId="754e41aadaf4a8ea" providerId="LiveId" clId="{A8C2AA0D-0BF9-41FF-A498-027311995743}" dt="2022-05-17T08:39:39.162" v="785" actId="2696"/>
        <pc:sldMkLst>
          <pc:docMk/>
          <pc:sldMk cId="3747819896" sldId="345"/>
        </pc:sldMkLst>
      </pc:sldChg>
      <pc:sldChg chg="del">
        <pc:chgData name="Federico Cluni" userId="754e41aadaf4a8ea" providerId="LiveId" clId="{A8C2AA0D-0BF9-41FF-A498-027311995743}" dt="2022-05-17T08:39:39.162" v="785" actId="2696"/>
        <pc:sldMkLst>
          <pc:docMk/>
          <pc:sldMk cId="1718119538" sldId="346"/>
        </pc:sldMkLst>
      </pc:sldChg>
      <pc:sldChg chg="addSp modSp add mod">
        <pc:chgData name="Federico Cluni" userId="754e41aadaf4a8ea" providerId="LiveId" clId="{A8C2AA0D-0BF9-41FF-A498-027311995743}" dt="2022-05-17T08:30:07.052" v="313" actId="20577"/>
        <pc:sldMkLst>
          <pc:docMk/>
          <pc:sldMk cId="4098119859" sldId="347"/>
        </pc:sldMkLst>
        <pc:spChg chg="mod">
          <ac:chgData name="Federico Cluni" userId="754e41aadaf4a8ea" providerId="LiveId" clId="{A8C2AA0D-0BF9-41FF-A498-027311995743}" dt="2022-05-17T08:30:07.052" v="313" actId="20577"/>
          <ac:spMkLst>
            <pc:docMk/>
            <pc:sldMk cId="4098119859" sldId="347"/>
            <ac:spMk id="4" creationId="{6F0E81E9-B2C1-4BDD-B083-5F78AA68ED74}"/>
          </ac:spMkLst>
        </pc:spChg>
        <pc:spChg chg="mod">
          <ac:chgData name="Federico Cluni" userId="754e41aadaf4a8ea" providerId="LiveId" clId="{A8C2AA0D-0BF9-41FF-A498-027311995743}" dt="2022-05-17T08:22:25.641" v="21" actId="20577"/>
          <ac:spMkLst>
            <pc:docMk/>
            <pc:sldMk cId="4098119859" sldId="347"/>
            <ac:spMk id="16386" creationId="{882A0809-C7C1-4476-9FE8-6FD3E95499E7}"/>
          </ac:spMkLst>
        </pc:spChg>
        <pc:graphicFrameChg chg="add mod">
          <ac:chgData name="Federico Cluni" userId="754e41aadaf4a8ea" providerId="LiveId" clId="{A8C2AA0D-0BF9-41FF-A498-027311995743}" dt="2022-05-17T08:28:35.614" v="266" actId="1076"/>
          <ac:graphicFrameMkLst>
            <pc:docMk/>
            <pc:sldMk cId="4098119859" sldId="347"/>
            <ac:graphicFrameMk id="2" creationId="{66D1CA26-F230-AA15-1EE6-B97334095472}"/>
          </ac:graphicFrameMkLst>
        </pc:graphicFrameChg>
      </pc:sldChg>
      <pc:sldChg chg="addSp modSp add mod">
        <pc:chgData name="Federico Cluni" userId="754e41aadaf4a8ea" providerId="LiveId" clId="{A8C2AA0D-0BF9-41FF-A498-027311995743}" dt="2022-05-17T08:38:29.433" v="783" actId="20577"/>
        <pc:sldMkLst>
          <pc:docMk/>
          <pc:sldMk cId="1142808522" sldId="348"/>
        </pc:sldMkLst>
        <pc:spChg chg="mod">
          <ac:chgData name="Federico Cluni" userId="754e41aadaf4a8ea" providerId="LiveId" clId="{A8C2AA0D-0BF9-41FF-A498-027311995743}" dt="2022-05-17T08:38:29.433" v="783" actId="20577"/>
          <ac:spMkLst>
            <pc:docMk/>
            <pc:sldMk cId="1142808522" sldId="348"/>
            <ac:spMk id="4" creationId="{6F0E81E9-B2C1-4BDD-B083-5F78AA68ED74}"/>
          </ac:spMkLst>
        </pc:spChg>
        <pc:graphicFrameChg chg="mod">
          <ac:chgData name="Federico Cluni" userId="754e41aadaf4a8ea" providerId="LiveId" clId="{A8C2AA0D-0BF9-41FF-A498-027311995743}" dt="2022-05-17T08:33:16.430" v="539"/>
          <ac:graphicFrameMkLst>
            <pc:docMk/>
            <pc:sldMk cId="1142808522" sldId="348"/>
            <ac:graphicFrameMk id="2" creationId="{66D1CA26-F230-AA15-1EE6-B97334095472}"/>
          </ac:graphicFrameMkLst>
        </pc:graphicFrameChg>
        <pc:graphicFrameChg chg="add mod">
          <ac:chgData name="Federico Cluni" userId="754e41aadaf4a8ea" providerId="LiveId" clId="{A8C2AA0D-0BF9-41FF-A498-027311995743}" dt="2022-05-17T08:34:23.311" v="576" actId="14100"/>
          <ac:graphicFrameMkLst>
            <pc:docMk/>
            <pc:sldMk cId="1142808522" sldId="348"/>
            <ac:graphicFrameMk id="3" creationId="{3D960052-209F-F06A-4ED1-96B5825AF312}"/>
          </ac:graphicFrameMkLst>
        </pc:graphicFrameChg>
      </pc:sldChg>
    </pc:docChg>
  </pc:docChgLst>
  <pc:docChgLst>
    <pc:chgData name="Federico Cluni" userId="754e41aadaf4a8ea" providerId="LiveId" clId="{6970D417-8251-49E3-B758-7BDEA698CBDF}"/>
    <pc:docChg chg="undo custSel addSld delSld modSld sldOrd">
      <pc:chgData name="Federico Cluni" userId="754e41aadaf4a8ea" providerId="LiveId" clId="{6970D417-8251-49E3-B758-7BDEA698CBDF}" dt="2020-06-16T10:27:51.890" v="7508" actId="6549"/>
      <pc:docMkLst>
        <pc:docMk/>
      </pc:docMkLst>
      <pc:sldChg chg="addSp delSp modSp mod">
        <pc:chgData name="Federico Cluni" userId="754e41aadaf4a8ea" providerId="LiveId" clId="{6970D417-8251-49E3-B758-7BDEA698CBDF}" dt="2020-06-16T06:01:33.547" v="7225" actId="108"/>
        <pc:sldMkLst>
          <pc:docMk/>
          <pc:sldMk cId="0" sldId="257"/>
        </pc:sldMkLst>
        <pc:spChg chg="mod">
          <ac:chgData name="Federico Cluni" userId="754e41aadaf4a8ea" providerId="LiveId" clId="{6970D417-8251-49E3-B758-7BDEA698CBDF}" dt="2020-06-16T06:00:53.333" v="7214" actId="207"/>
          <ac:spMkLst>
            <pc:docMk/>
            <pc:sldMk cId="0" sldId="257"/>
            <ac:spMk id="3074" creationId="{20BE2961-C707-435A-9811-ABAE8D173778}"/>
          </ac:spMkLst>
        </pc:spChg>
        <pc:spChg chg="mod">
          <ac:chgData name="Federico Cluni" userId="754e41aadaf4a8ea" providerId="LiveId" clId="{6970D417-8251-49E3-B758-7BDEA698CBDF}" dt="2020-06-16T06:01:33.547" v="7225" actId="108"/>
          <ac:spMkLst>
            <pc:docMk/>
            <pc:sldMk cId="0" sldId="257"/>
            <ac:spMk id="3075" creationId="{CFD3459D-42FE-4658-A1BB-8D0E87740339}"/>
          </ac:spMkLst>
        </pc:spChg>
        <pc:graphicFrameChg chg="add del mod">
          <ac:chgData name="Federico Cluni" userId="754e41aadaf4a8ea" providerId="LiveId" clId="{6970D417-8251-49E3-B758-7BDEA698CBDF}" dt="2020-06-16T06:00:05.925" v="7197"/>
          <ac:graphicFrameMkLst>
            <pc:docMk/>
            <pc:sldMk cId="0" sldId="257"/>
            <ac:graphicFrameMk id="2" creationId="{27195974-B894-465A-ADB1-7AC84527B162}"/>
          </ac:graphicFrameMkLst>
        </pc:graphicFrameChg>
      </pc:sldChg>
      <pc:sldChg chg="addSp delSp modSp mod">
        <pc:chgData name="Federico Cluni" userId="754e41aadaf4a8ea" providerId="LiveId" clId="{6970D417-8251-49E3-B758-7BDEA698CBDF}" dt="2020-06-16T06:07:20.126" v="7349" actId="20577"/>
        <pc:sldMkLst>
          <pc:docMk/>
          <pc:sldMk cId="0" sldId="260"/>
        </pc:sldMkLst>
        <pc:spChg chg="del">
          <ac:chgData name="Federico Cluni" userId="754e41aadaf4a8ea" providerId="LiveId" clId="{6970D417-8251-49E3-B758-7BDEA698CBDF}" dt="2020-06-15T13:51:49.318" v="839" actId="478"/>
          <ac:spMkLst>
            <pc:docMk/>
            <pc:sldMk cId="0" sldId="260"/>
            <ac:spMk id="2" creationId="{8B5480C3-5C8B-4086-B224-2DFA7B86FD88}"/>
          </ac:spMkLst>
        </pc:spChg>
        <pc:spChg chg="add mod">
          <ac:chgData name="Federico Cluni" userId="754e41aadaf4a8ea" providerId="LiveId" clId="{6970D417-8251-49E3-B758-7BDEA698CBDF}" dt="2020-06-15T13:45:58.617" v="434"/>
          <ac:spMkLst>
            <pc:docMk/>
            <pc:sldMk cId="0" sldId="260"/>
            <ac:spMk id="5" creationId="{F50AE5AD-2284-461B-95AC-C7C8E8E767AA}"/>
          </ac:spMkLst>
        </pc:spChg>
        <pc:spChg chg="del">
          <ac:chgData name="Federico Cluni" userId="754e41aadaf4a8ea" providerId="LiveId" clId="{6970D417-8251-49E3-B758-7BDEA698CBDF}" dt="2020-06-15T13:45:57.636" v="433" actId="478"/>
          <ac:spMkLst>
            <pc:docMk/>
            <pc:sldMk cId="0" sldId="260"/>
            <ac:spMk id="9218" creationId="{933227F8-0716-4E2F-A358-4082C7D4A7BA}"/>
          </ac:spMkLst>
        </pc:spChg>
        <pc:spChg chg="mod">
          <ac:chgData name="Federico Cluni" userId="754e41aadaf4a8ea" providerId="LiveId" clId="{6970D417-8251-49E3-B758-7BDEA698CBDF}" dt="2020-06-16T06:07:20.126" v="7349" actId="20577"/>
          <ac:spMkLst>
            <pc:docMk/>
            <pc:sldMk cId="0" sldId="260"/>
            <ac:spMk id="9219" creationId="{A1FC0DEA-BB6C-4FD0-B78C-22B86F753767}"/>
          </ac:spMkLst>
        </pc:spChg>
      </pc:sldChg>
      <pc:sldChg chg="modSp mod">
        <pc:chgData name="Federico Cluni" userId="754e41aadaf4a8ea" providerId="LiveId" clId="{6970D417-8251-49E3-B758-7BDEA698CBDF}" dt="2020-06-16T08:27:16.333" v="7487" actId="20577"/>
        <pc:sldMkLst>
          <pc:docMk/>
          <pc:sldMk cId="0" sldId="261"/>
        </pc:sldMkLst>
        <pc:spChg chg="mod">
          <ac:chgData name="Federico Cluni" userId="754e41aadaf4a8ea" providerId="LiveId" clId="{6970D417-8251-49E3-B758-7BDEA698CBDF}" dt="2020-06-16T08:27:16.333" v="7487" actId="20577"/>
          <ac:spMkLst>
            <pc:docMk/>
            <pc:sldMk cId="0" sldId="261"/>
            <ac:spMk id="5123" creationId="{0BA5229F-B4A5-4B2F-B080-14E9A649C727}"/>
          </ac:spMkLst>
        </pc:spChg>
      </pc:sldChg>
      <pc:sldChg chg="modSp mod">
        <pc:chgData name="Federico Cluni" userId="754e41aadaf4a8ea" providerId="LiveId" clId="{6970D417-8251-49E3-B758-7BDEA698CBDF}" dt="2020-06-16T06:07:43.444" v="7372" actId="20577"/>
        <pc:sldMkLst>
          <pc:docMk/>
          <pc:sldMk cId="0" sldId="262"/>
        </pc:sldMkLst>
        <pc:spChg chg="mod">
          <ac:chgData name="Federico Cluni" userId="754e41aadaf4a8ea" providerId="LiveId" clId="{6970D417-8251-49E3-B758-7BDEA698CBDF}" dt="2020-06-16T06:07:43.444" v="7372" actId="20577"/>
          <ac:spMkLst>
            <pc:docMk/>
            <pc:sldMk cId="0" sldId="262"/>
            <ac:spMk id="6147" creationId="{3D0EA4EA-3876-4ADA-8AF4-CDBB5C43286B}"/>
          </ac:spMkLst>
        </pc:spChg>
        <pc:spChg chg="mod">
          <ac:chgData name="Federico Cluni" userId="754e41aadaf4a8ea" providerId="LiveId" clId="{6970D417-8251-49E3-B758-7BDEA698CBDF}" dt="2020-06-15T13:41:56" v="39" actId="207"/>
          <ac:spMkLst>
            <pc:docMk/>
            <pc:sldMk cId="0" sldId="262"/>
            <ac:spMk id="7170" creationId="{1329761C-47A9-4B91-815F-6F68EEF4ED18}"/>
          </ac:spMkLst>
        </pc:spChg>
        <pc:spChg chg="mod">
          <ac:chgData name="Federico Cluni" userId="754e41aadaf4a8ea" providerId="LiveId" clId="{6970D417-8251-49E3-B758-7BDEA698CBDF}" dt="2020-06-15T13:43:35.290" v="278" actId="114"/>
          <ac:spMkLst>
            <pc:docMk/>
            <pc:sldMk cId="0" sldId="262"/>
            <ac:spMk id="7173" creationId="{73CA57B7-FD39-4EC3-AB88-35EFD1D50183}"/>
          </ac:spMkLst>
        </pc:spChg>
      </pc:sldChg>
      <pc:sldChg chg="addSp delSp modSp mod">
        <pc:chgData name="Federico Cluni" userId="754e41aadaf4a8ea" providerId="LiveId" clId="{6970D417-8251-49E3-B758-7BDEA698CBDF}" dt="2020-06-16T09:56:04.660" v="7499" actId="20577"/>
        <pc:sldMkLst>
          <pc:docMk/>
          <pc:sldMk cId="0" sldId="263"/>
        </pc:sldMkLst>
        <pc:spChg chg="add mod">
          <ac:chgData name="Federico Cluni" userId="754e41aadaf4a8ea" providerId="LiveId" clId="{6970D417-8251-49E3-B758-7BDEA698CBDF}" dt="2020-06-15T15:21:21.620" v="3218"/>
          <ac:spMkLst>
            <pc:docMk/>
            <pc:sldMk cId="0" sldId="263"/>
            <ac:spMk id="6" creationId="{631CC3BA-3013-4BD1-A828-DBB8041ACAFD}"/>
          </ac:spMkLst>
        </pc:spChg>
        <pc:spChg chg="del">
          <ac:chgData name="Federico Cluni" userId="754e41aadaf4a8ea" providerId="LiveId" clId="{6970D417-8251-49E3-B758-7BDEA698CBDF}" dt="2020-06-15T15:21:20.851" v="3217" actId="478"/>
          <ac:spMkLst>
            <pc:docMk/>
            <pc:sldMk cId="0" sldId="263"/>
            <ac:spMk id="19458" creationId="{9C712E35-3F34-4FDD-BA7D-5126D6AD0AF8}"/>
          </ac:spMkLst>
        </pc:spChg>
        <pc:spChg chg="mod">
          <ac:chgData name="Federico Cluni" userId="754e41aadaf4a8ea" providerId="LiveId" clId="{6970D417-8251-49E3-B758-7BDEA698CBDF}" dt="2020-06-16T09:56:04.660" v="7499" actId="20577"/>
          <ac:spMkLst>
            <pc:docMk/>
            <pc:sldMk cId="0" sldId="263"/>
            <ac:spMk id="19459" creationId="{5267BED0-19F5-4900-8B11-87BAD4E85E7E}"/>
          </ac:spMkLst>
        </pc:spChg>
        <pc:spChg chg="del">
          <ac:chgData name="Federico Cluni" userId="754e41aadaf4a8ea" providerId="LiveId" clId="{6970D417-8251-49E3-B758-7BDEA698CBDF}" dt="2020-06-15T15:24:38.415" v="3498" actId="478"/>
          <ac:spMkLst>
            <pc:docMk/>
            <pc:sldMk cId="0" sldId="263"/>
            <ac:spMk id="19460" creationId="{ECF96E40-91A4-4F24-9F12-E517E1D0AA33}"/>
          </ac:spMkLst>
        </pc:spChg>
        <pc:spChg chg="mod">
          <ac:chgData name="Federico Cluni" userId="754e41aadaf4a8ea" providerId="LiveId" clId="{6970D417-8251-49E3-B758-7BDEA698CBDF}" dt="2020-06-15T15:27:12.788" v="3525" actId="1076"/>
          <ac:spMkLst>
            <pc:docMk/>
            <pc:sldMk cId="0" sldId="263"/>
            <ac:spMk id="19461" creationId="{D2A21BD3-F9A5-4BBF-944C-EEF6E7DCE4F6}"/>
          </ac:spMkLst>
        </pc:spChg>
        <pc:picChg chg="add mod">
          <ac:chgData name="Federico Cluni" userId="754e41aadaf4a8ea" providerId="LiveId" clId="{6970D417-8251-49E3-B758-7BDEA698CBDF}" dt="2020-06-15T15:27:09.324" v="3524" actId="1076"/>
          <ac:picMkLst>
            <pc:docMk/>
            <pc:sldMk cId="0" sldId="263"/>
            <ac:picMk id="3" creationId="{7808F0EF-1D41-47BE-B1D2-96FDA35BDDE3}"/>
          </ac:picMkLst>
        </pc:picChg>
      </pc:sldChg>
      <pc:sldChg chg="addSp delSp modSp mod">
        <pc:chgData name="Federico Cluni" userId="754e41aadaf4a8ea" providerId="LiveId" clId="{6970D417-8251-49E3-B758-7BDEA698CBDF}" dt="2020-06-16T09:37:34.376" v="7498" actId="20577"/>
        <pc:sldMkLst>
          <pc:docMk/>
          <pc:sldMk cId="0" sldId="264"/>
        </pc:sldMkLst>
        <pc:spChg chg="add mod">
          <ac:chgData name="Federico Cluni" userId="754e41aadaf4a8ea" providerId="LiveId" clId="{6970D417-8251-49E3-B758-7BDEA698CBDF}" dt="2020-06-15T14:34:46.825" v="1991"/>
          <ac:spMkLst>
            <pc:docMk/>
            <pc:sldMk cId="0" sldId="264"/>
            <ac:spMk id="6" creationId="{B879BC5A-F829-479F-AAFB-9C984C9857D6}"/>
          </ac:spMkLst>
        </pc:spChg>
        <pc:spChg chg="del">
          <ac:chgData name="Federico Cluni" userId="754e41aadaf4a8ea" providerId="LiveId" clId="{6970D417-8251-49E3-B758-7BDEA698CBDF}" dt="2020-06-15T14:34:46.384" v="1990" actId="478"/>
          <ac:spMkLst>
            <pc:docMk/>
            <pc:sldMk cId="0" sldId="264"/>
            <ac:spMk id="11266" creationId="{735A34A8-B7D2-4006-8BA7-B93D409D0B87}"/>
          </ac:spMkLst>
        </pc:spChg>
        <pc:spChg chg="mod">
          <ac:chgData name="Federico Cluni" userId="754e41aadaf4a8ea" providerId="LiveId" clId="{6970D417-8251-49E3-B758-7BDEA698CBDF}" dt="2020-06-16T09:37:34.376" v="7498" actId="20577"/>
          <ac:spMkLst>
            <pc:docMk/>
            <pc:sldMk cId="0" sldId="264"/>
            <ac:spMk id="11267" creationId="{60C28A8E-1F0E-45DE-BDC9-01504068DE75}"/>
          </ac:spMkLst>
        </pc:spChg>
        <pc:spChg chg="mod">
          <ac:chgData name="Federico Cluni" userId="754e41aadaf4a8ea" providerId="LiveId" clId="{6970D417-8251-49E3-B758-7BDEA698CBDF}" dt="2020-06-15T14:40:22.618" v="2272" actId="20577"/>
          <ac:spMkLst>
            <pc:docMk/>
            <pc:sldMk cId="0" sldId="264"/>
            <ac:spMk id="11268" creationId="{CF8BA127-8324-4F65-851B-CE9A40367BB5}"/>
          </ac:spMkLst>
        </pc:spChg>
      </pc:sldChg>
      <pc:sldChg chg="addSp delSp modSp mod">
        <pc:chgData name="Federico Cluni" userId="754e41aadaf4a8ea" providerId="LiveId" clId="{6970D417-8251-49E3-B758-7BDEA698CBDF}" dt="2020-06-15T15:21:08.105" v="3216" actId="20577"/>
        <pc:sldMkLst>
          <pc:docMk/>
          <pc:sldMk cId="0" sldId="265"/>
        </pc:sldMkLst>
        <pc:spChg chg="add mod">
          <ac:chgData name="Federico Cluni" userId="754e41aadaf4a8ea" providerId="LiveId" clId="{6970D417-8251-49E3-B758-7BDEA698CBDF}" dt="2020-06-15T15:17:14.935" v="3010"/>
          <ac:spMkLst>
            <pc:docMk/>
            <pc:sldMk cId="0" sldId="265"/>
            <ac:spMk id="4" creationId="{2D3B1264-1103-4FBE-8DA1-9466D3B434D6}"/>
          </ac:spMkLst>
        </pc:spChg>
        <pc:spChg chg="del">
          <ac:chgData name="Federico Cluni" userId="754e41aadaf4a8ea" providerId="LiveId" clId="{6970D417-8251-49E3-B758-7BDEA698CBDF}" dt="2020-06-15T15:17:14.498" v="3009" actId="478"/>
          <ac:spMkLst>
            <pc:docMk/>
            <pc:sldMk cId="0" sldId="265"/>
            <ac:spMk id="18434" creationId="{17C2155D-970F-4247-B552-3C8DF12819FA}"/>
          </ac:spMkLst>
        </pc:spChg>
        <pc:spChg chg="mod">
          <ac:chgData name="Federico Cluni" userId="754e41aadaf4a8ea" providerId="LiveId" clId="{6970D417-8251-49E3-B758-7BDEA698CBDF}" dt="2020-06-15T15:21:08.105" v="3216" actId="20577"/>
          <ac:spMkLst>
            <pc:docMk/>
            <pc:sldMk cId="0" sldId="265"/>
            <ac:spMk id="18435" creationId="{2CB6D9F1-F714-4698-B8A1-8889C3E9ACDF}"/>
          </ac:spMkLst>
        </pc:spChg>
      </pc:sldChg>
      <pc:sldChg chg="addSp delSp modSp mod ord">
        <pc:chgData name="Federico Cluni" userId="754e41aadaf4a8ea" providerId="LiveId" clId="{6970D417-8251-49E3-B758-7BDEA698CBDF}" dt="2020-06-16T06:16:19.459" v="7403" actId="20577"/>
        <pc:sldMkLst>
          <pc:docMk/>
          <pc:sldMk cId="0" sldId="266"/>
        </pc:sldMkLst>
        <pc:spChg chg="add mod">
          <ac:chgData name="Federico Cluni" userId="754e41aadaf4a8ea" providerId="LiveId" clId="{6970D417-8251-49E3-B758-7BDEA698CBDF}" dt="2020-06-15T15:28:05.134" v="3572"/>
          <ac:spMkLst>
            <pc:docMk/>
            <pc:sldMk cId="0" sldId="266"/>
            <ac:spMk id="5" creationId="{66D07098-8D6D-473E-9AE8-9C5E740EE784}"/>
          </ac:spMkLst>
        </pc:spChg>
        <pc:spChg chg="del">
          <ac:chgData name="Federico Cluni" userId="754e41aadaf4a8ea" providerId="LiveId" clId="{6970D417-8251-49E3-B758-7BDEA698CBDF}" dt="2020-06-15T15:27:59.662" v="3571" actId="478"/>
          <ac:spMkLst>
            <pc:docMk/>
            <pc:sldMk cId="0" sldId="266"/>
            <ac:spMk id="20482" creationId="{8EFB5EA0-7011-4F98-9FD9-76FCE4A4064C}"/>
          </ac:spMkLst>
        </pc:spChg>
        <pc:spChg chg="del mod">
          <ac:chgData name="Federico Cluni" userId="754e41aadaf4a8ea" providerId="LiveId" clId="{6970D417-8251-49E3-B758-7BDEA698CBDF}" dt="2020-06-15T15:39:11.469" v="4087" actId="478"/>
          <ac:spMkLst>
            <pc:docMk/>
            <pc:sldMk cId="0" sldId="266"/>
            <ac:spMk id="20483" creationId="{B7035848-63B3-4B52-8846-AECB97BA8E4E}"/>
          </ac:spMkLst>
        </pc:spChg>
        <pc:spChg chg="mod">
          <ac:chgData name="Federico Cluni" userId="754e41aadaf4a8ea" providerId="LiveId" clId="{6970D417-8251-49E3-B758-7BDEA698CBDF}" dt="2020-06-16T06:16:19.459" v="7403" actId="20577"/>
          <ac:spMkLst>
            <pc:docMk/>
            <pc:sldMk cId="0" sldId="266"/>
            <ac:spMk id="20484" creationId="{FF4DB5BD-A5A2-4D0B-BF45-40519D2A0129}"/>
          </ac:spMkLst>
        </pc:spChg>
        <pc:picChg chg="add mod">
          <ac:chgData name="Federico Cluni" userId="754e41aadaf4a8ea" providerId="LiveId" clId="{6970D417-8251-49E3-B758-7BDEA698CBDF}" dt="2020-06-15T15:41:43.622" v="4150" actId="1076"/>
          <ac:picMkLst>
            <pc:docMk/>
            <pc:sldMk cId="0" sldId="266"/>
            <ac:picMk id="3" creationId="{B6EAF9A2-D85E-4464-A485-F7CE3EBDFFB5}"/>
          </ac:picMkLst>
        </pc:picChg>
      </pc:sldChg>
      <pc:sldChg chg="addSp delSp modSp mod">
        <pc:chgData name="Federico Cluni" userId="754e41aadaf4a8ea" providerId="LiveId" clId="{6970D417-8251-49E3-B758-7BDEA698CBDF}" dt="2020-06-16T10:27:51.890" v="7508" actId="6549"/>
        <pc:sldMkLst>
          <pc:docMk/>
          <pc:sldMk cId="0" sldId="267"/>
        </pc:sldMkLst>
        <pc:spChg chg="add mod">
          <ac:chgData name="Federico Cluni" userId="754e41aadaf4a8ea" providerId="LiveId" clId="{6970D417-8251-49E3-B758-7BDEA698CBDF}" dt="2020-06-15T15:42:12.480" v="4154"/>
          <ac:spMkLst>
            <pc:docMk/>
            <pc:sldMk cId="0" sldId="267"/>
            <ac:spMk id="5" creationId="{63BCAABC-9448-464E-924A-DF3620D5702F}"/>
          </ac:spMkLst>
        </pc:spChg>
        <pc:spChg chg="del">
          <ac:chgData name="Federico Cluni" userId="754e41aadaf4a8ea" providerId="LiveId" clId="{6970D417-8251-49E3-B758-7BDEA698CBDF}" dt="2020-06-15T15:42:11.779" v="4153" actId="478"/>
          <ac:spMkLst>
            <pc:docMk/>
            <pc:sldMk cId="0" sldId="267"/>
            <ac:spMk id="21506" creationId="{65B19739-3584-416A-A2A1-D5D1AF9C77F9}"/>
          </ac:spMkLst>
        </pc:spChg>
        <pc:spChg chg="mod">
          <ac:chgData name="Federico Cluni" userId="754e41aadaf4a8ea" providerId="LiveId" clId="{6970D417-8251-49E3-B758-7BDEA698CBDF}" dt="2020-06-16T10:27:51.890" v="7508" actId="6549"/>
          <ac:spMkLst>
            <pc:docMk/>
            <pc:sldMk cId="0" sldId="267"/>
            <ac:spMk id="21507" creationId="{2D573EDD-FA1B-4A8D-A918-7A79F99A8300}"/>
          </ac:spMkLst>
        </pc:spChg>
        <pc:spChg chg="mod">
          <ac:chgData name="Federico Cluni" userId="754e41aadaf4a8ea" providerId="LiveId" clId="{6970D417-8251-49E3-B758-7BDEA698CBDF}" dt="2020-06-15T15:43:57.114" v="4299" actId="20577"/>
          <ac:spMkLst>
            <pc:docMk/>
            <pc:sldMk cId="0" sldId="267"/>
            <ac:spMk id="21508" creationId="{DBB576BB-0EF6-4B9F-9D00-C6F0A6AD664C}"/>
          </ac:spMkLst>
        </pc:spChg>
      </pc:sldChg>
      <pc:sldChg chg="addSp delSp modSp mod">
        <pc:chgData name="Federico Cluni" userId="754e41aadaf4a8ea" providerId="LiveId" clId="{6970D417-8251-49E3-B758-7BDEA698CBDF}" dt="2020-06-15T16:03:09.725" v="4572"/>
        <pc:sldMkLst>
          <pc:docMk/>
          <pc:sldMk cId="0" sldId="268"/>
        </pc:sldMkLst>
        <pc:spChg chg="add mod">
          <ac:chgData name="Federico Cluni" userId="754e41aadaf4a8ea" providerId="LiveId" clId="{6970D417-8251-49E3-B758-7BDEA698CBDF}" dt="2020-06-15T16:02:57.771" v="4570" actId="114"/>
          <ac:spMkLst>
            <pc:docMk/>
            <pc:sldMk cId="0" sldId="268"/>
            <ac:spMk id="6" creationId="{9ED8ABB6-AF0A-42A5-AF65-767AB5F93706}"/>
          </ac:spMkLst>
        </pc:spChg>
        <pc:spChg chg="add mod">
          <ac:chgData name="Federico Cluni" userId="754e41aadaf4a8ea" providerId="LiveId" clId="{6970D417-8251-49E3-B758-7BDEA698CBDF}" dt="2020-06-15T16:03:09.725" v="4572"/>
          <ac:spMkLst>
            <pc:docMk/>
            <pc:sldMk cId="0" sldId="268"/>
            <ac:spMk id="7" creationId="{B495A0AB-F47B-40F2-8EEE-2767834A30E2}"/>
          </ac:spMkLst>
        </pc:spChg>
        <pc:spChg chg="del">
          <ac:chgData name="Federico Cluni" userId="754e41aadaf4a8ea" providerId="LiveId" clId="{6970D417-8251-49E3-B758-7BDEA698CBDF}" dt="2020-06-15T16:03:08.978" v="4571" actId="478"/>
          <ac:spMkLst>
            <pc:docMk/>
            <pc:sldMk cId="0" sldId="268"/>
            <ac:spMk id="22530" creationId="{898E6E91-0D19-4875-A623-55D314CB8647}"/>
          </ac:spMkLst>
        </pc:spChg>
        <pc:spChg chg="mod">
          <ac:chgData name="Federico Cluni" userId="754e41aadaf4a8ea" providerId="LiveId" clId="{6970D417-8251-49E3-B758-7BDEA698CBDF}" dt="2020-06-15T16:02:04.283" v="4447" actId="20577"/>
          <ac:spMkLst>
            <pc:docMk/>
            <pc:sldMk cId="0" sldId="268"/>
            <ac:spMk id="22531" creationId="{39233DBB-C68A-4241-91EF-A18A43DA6EC6}"/>
          </ac:spMkLst>
        </pc:spChg>
        <pc:spChg chg="del">
          <ac:chgData name="Federico Cluni" userId="754e41aadaf4a8ea" providerId="LiveId" clId="{6970D417-8251-49E3-B758-7BDEA698CBDF}" dt="2020-06-15T16:00:43.334" v="4322" actId="478"/>
          <ac:spMkLst>
            <pc:docMk/>
            <pc:sldMk cId="0" sldId="268"/>
            <ac:spMk id="22532" creationId="{2C700216-4FEF-42F5-AD08-34CFEDF267F8}"/>
          </ac:spMkLst>
        </pc:spChg>
        <pc:spChg chg="del">
          <ac:chgData name="Federico Cluni" userId="754e41aadaf4a8ea" providerId="LiveId" clId="{6970D417-8251-49E3-B758-7BDEA698CBDF}" dt="2020-06-15T16:00:44.863" v="4323" actId="478"/>
          <ac:spMkLst>
            <pc:docMk/>
            <pc:sldMk cId="0" sldId="268"/>
            <ac:spMk id="22533" creationId="{560E8664-FDCB-47BC-A90C-567EBF37212C}"/>
          </ac:spMkLst>
        </pc:spChg>
      </pc:sldChg>
      <pc:sldChg chg="del">
        <pc:chgData name="Federico Cluni" userId="754e41aadaf4a8ea" providerId="LiveId" clId="{6970D417-8251-49E3-B758-7BDEA698CBDF}" dt="2020-06-15T16:03:12.899" v="4573" actId="47"/>
        <pc:sldMkLst>
          <pc:docMk/>
          <pc:sldMk cId="0" sldId="269"/>
        </pc:sldMkLst>
      </pc:sldChg>
      <pc:sldChg chg="addSp delSp modSp mod">
        <pc:chgData name="Federico Cluni" userId="754e41aadaf4a8ea" providerId="LiveId" clId="{6970D417-8251-49E3-B758-7BDEA698CBDF}" dt="2020-06-15T16:05:43.012" v="4753" actId="20577"/>
        <pc:sldMkLst>
          <pc:docMk/>
          <pc:sldMk cId="0" sldId="270"/>
        </pc:sldMkLst>
        <pc:spChg chg="add mod">
          <ac:chgData name="Federico Cluni" userId="754e41aadaf4a8ea" providerId="LiveId" clId="{6970D417-8251-49E3-B758-7BDEA698CBDF}" dt="2020-06-15T16:03:23.063" v="4575"/>
          <ac:spMkLst>
            <pc:docMk/>
            <pc:sldMk cId="0" sldId="270"/>
            <ac:spMk id="4" creationId="{314A948E-AA6A-4B95-8FC1-BA67F2ADE63E}"/>
          </ac:spMkLst>
        </pc:spChg>
        <pc:spChg chg="del">
          <ac:chgData name="Federico Cluni" userId="754e41aadaf4a8ea" providerId="LiveId" clId="{6970D417-8251-49E3-B758-7BDEA698CBDF}" dt="2020-06-15T16:03:22.187" v="4574" actId="478"/>
          <ac:spMkLst>
            <pc:docMk/>
            <pc:sldMk cId="0" sldId="270"/>
            <ac:spMk id="24578" creationId="{DE06ED06-321F-4A3E-857F-825B7C2F1FE2}"/>
          </ac:spMkLst>
        </pc:spChg>
        <pc:spChg chg="mod">
          <ac:chgData name="Federico Cluni" userId="754e41aadaf4a8ea" providerId="LiveId" clId="{6970D417-8251-49E3-B758-7BDEA698CBDF}" dt="2020-06-15T16:05:43.012" v="4753" actId="20577"/>
          <ac:spMkLst>
            <pc:docMk/>
            <pc:sldMk cId="0" sldId="270"/>
            <ac:spMk id="24579" creationId="{DD94CCC3-7426-4499-B892-AD65FF7F07AA}"/>
          </ac:spMkLst>
        </pc:spChg>
      </pc:sldChg>
      <pc:sldChg chg="addSp delSp modSp mod">
        <pc:chgData name="Federico Cluni" userId="754e41aadaf4a8ea" providerId="LiveId" clId="{6970D417-8251-49E3-B758-7BDEA698CBDF}" dt="2020-06-15T16:09:44.162" v="4977" actId="20577"/>
        <pc:sldMkLst>
          <pc:docMk/>
          <pc:sldMk cId="0" sldId="271"/>
        </pc:sldMkLst>
        <pc:spChg chg="add mod">
          <ac:chgData name="Federico Cluni" userId="754e41aadaf4a8ea" providerId="LiveId" clId="{6970D417-8251-49E3-B758-7BDEA698CBDF}" dt="2020-06-15T16:06:48.072" v="4755"/>
          <ac:spMkLst>
            <pc:docMk/>
            <pc:sldMk cId="0" sldId="271"/>
            <ac:spMk id="4" creationId="{279AA0F9-764D-4AD8-9C95-0EC89C7A95EC}"/>
          </ac:spMkLst>
        </pc:spChg>
        <pc:spChg chg="del">
          <ac:chgData name="Federico Cluni" userId="754e41aadaf4a8ea" providerId="LiveId" clId="{6970D417-8251-49E3-B758-7BDEA698CBDF}" dt="2020-06-15T16:06:47.633" v="4754" actId="478"/>
          <ac:spMkLst>
            <pc:docMk/>
            <pc:sldMk cId="0" sldId="271"/>
            <ac:spMk id="25602" creationId="{9C051EEA-A63D-4CC4-BAA2-4E595456FD93}"/>
          </ac:spMkLst>
        </pc:spChg>
        <pc:spChg chg="mod">
          <ac:chgData name="Federico Cluni" userId="754e41aadaf4a8ea" providerId="LiveId" clId="{6970D417-8251-49E3-B758-7BDEA698CBDF}" dt="2020-06-15T16:09:44.162" v="4977" actId="20577"/>
          <ac:spMkLst>
            <pc:docMk/>
            <pc:sldMk cId="0" sldId="271"/>
            <ac:spMk id="25603" creationId="{B2C9E3EA-DEFD-4712-83C3-493195BA3A4D}"/>
          </ac:spMkLst>
        </pc:spChg>
      </pc:sldChg>
      <pc:sldChg chg="addSp delSp modSp mod">
        <pc:chgData name="Federico Cluni" userId="754e41aadaf4a8ea" providerId="LiveId" clId="{6970D417-8251-49E3-B758-7BDEA698CBDF}" dt="2020-06-16T06:17:16.736" v="7410" actId="2711"/>
        <pc:sldMkLst>
          <pc:docMk/>
          <pc:sldMk cId="0" sldId="272"/>
        </pc:sldMkLst>
        <pc:spChg chg="add mod">
          <ac:chgData name="Federico Cluni" userId="754e41aadaf4a8ea" providerId="LiveId" clId="{6970D417-8251-49E3-B758-7BDEA698CBDF}" dt="2020-06-15T16:10:25.320" v="4979"/>
          <ac:spMkLst>
            <pc:docMk/>
            <pc:sldMk cId="0" sldId="272"/>
            <ac:spMk id="4" creationId="{61B6B31A-1802-45E0-A2C9-EE4F99CAA627}"/>
          </ac:spMkLst>
        </pc:spChg>
        <pc:spChg chg="del">
          <ac:chgData name="Federico Cluni" userId="754e41aadaf4a8ea" providerId="LiveId" clId="{6970D417-8251-49E3-B758-7BDEA698CBDF}" dt="2020-06-15T16:10:24.864" v="4978" actId="478"/>
          <ac:spMkLst>
            <pc:docMk/>
            <pc:sldMk cId="0" sldId="272"/>
            <ac:spMk id="26626" creationId="{74AAE7DD-CE6D-4606-A554-FDBFEC7A2465}"/>
          </ac:spMkLst>
        </pc:spChg>
        <pc:spChg chg="mod">
          <ac:chgData name="Federico Cluni" userId="754e41aadaf4a8ea" providerId="LiveId" clId="{6970D417-8251-49E3-B758-7BDEA698CBDF}" dt="2020-06-16T06:17:16.736" v="7410" actId="2711"/>
          <ac:spMkLst>
            <pc:docMk/>
            <pc:sldMk cId="0" sldId="272"/>
            <ac:spMk id="26627" creationId="{5761D948-F146-4B33-992A-6B2BADFA563B}"/>
          </ac:spMkLst>
        </pc:spChg>
      </pc:sldChg>
      <pc:sldChg chg="addSp delSp modSp mod">
        <pc:chgData name="Federico Cluni" userId="754e41aadaf4a8ea" providerId="LiveId" clId="{6970D417-8251-49E3-B758-7BDEA698CBDF}" dt="2020-06-16T06:17:42.585" v="7412" actId="20577"/>
        <pc:sldMkLst>
          <pc:docMk/>
          <pc:sldMk cId="0" sldId="273"/>
        </pc:sldMkLst>
        <pc:spChg chg="add mod">
          <ac:chgData name="Federico Cluni" userId="754e41aadaf4a8ea" providerId="LiveId" clId="{6970D417-8251-49E3-B758-7BDEA698CBDF}" dt="2020-06-15T16:26:16.281" v="5867" actId="20577"/>
          <ac:spMkLst>
            <pc:docMk/>
            <pc:sldMk cId="0" sldId="273"/>
            <ac:spMk id="7" creationId="{7FAE6018-84C4-4A14-8D29-84427D72CC07}"/>
          </ac:spMkLst>
        </pc:spChg>
        <pc:spChg chg="del">
          <ac:chgData name="Federico Cluni" userId="754e41aadaf4a8ea" providerId="LiveId" clId="{6970D417-8251-49E3-B758-7BDEA698CBDF}" dt="2020-06-15T16:18:56.163" v="5462" actId="478"/>
          <ac:spMkLst>
            <pc:docMk/>
            <pc:sldMk cId="0" sldId="273"/>
            <ac:spMk id="27650" creationId="{D61D5119-DBFD-4349-9B0C-E418E2DEFFA4}"/>
          </ac:spMkLst>
        </pc:spChg>
        <pc:spChg chg="mod">
          <ac:chgData name="Federico Cluni" userId="754e41aadaf4a8ea" providerId="LiveId" clId="{6970D417-8251-49E3-B758-7BDEA698CBDF}" dt="2020-06-15T16:25:57.565" v="5857" actId="20577"/>
          <ac:spMkLst>
            <pc:docMk/>
            <pc:sldMk cId="0" sldId="273"/>
            <ac:spMk id="27651" creationId="{37EC68AB-75F9-47B4-B985-79310AF55960}"/>
          </ac:spMkLst>
        </pc:spChg>
        <pc:spChg chg="mod">
          <ac:chgData name="Federico Cluni" userId="754e41aadaf4a8ea" providerId="LiveId" clId="{6970D417-8251-49E3-B758-7BDEA698CBDF}" dt="2020-06-15T16:21:38.632" v="5665" actId="20577"/>
          <ac:spMkLst>
            <pc:docMk/>
            <pc:sldMk cId="0" sldId="273"/>
            <ac:spMk id="27652" creationId="{3842D66F-0012-4467-B203-8F0A9520F274}"/>
          </ac:spMkLst>
        </pc:spChg>
        <pc:spChg chg="del">
          <ac:chgData name="Federico Cluni" userId="754e41aadaf4a8ea" providerId="LiveId" clId="{6970D417-8251-49E3-B758-7BDEA698CBDF}" dt="2020-06-15T16:19:08.186" v="5475" actId="478"/>
          <ac:spMkLst>
            <pc:docMk/>
            <pc:sldMk cId="0" sldId="273"/>
            <ac:spMk id="27653" creationId="{B0814008-9B7C-4A9C-AB0D-3574A0E7ECB9}"/>
          </ac:spMkLst>
        </pc:spChg>
        <pc:spChg chg="mod">
          <ac:chgData name="Federico Cluni" userId="754e41aadaf4a8ea" providerId="LiveId" clId="{6970D417-8251-49E3-B758-7BDEA698CBDF}" dt="2020-06-16T06:17:42.585" v="7412" actId="20577"/>
          <ac:spMkLst>
            <pc:docMk/>
            <pc:sldMk cId="0" sldId="273"/>
            <ac:spMk id="27654" creationId="{92D918A6-D26C-437F-B640-B68A106F2F4D}"/>
          </ac:spMkLst>
        </pc:spChg>
      </pc:sldChg>
      <pc:sldChg chg="addSp delSp modSp mod">
        <pc:chgData name="Federico Cluni" userId="754e41aadaf4a8ea" providerId="LiveId" clId="{6970D417-8251-49E3-B758-7BDEA698CBDF}" dt="2020-06-15T16:34:44.174" v="6147" actId="6549"/>
        <pc:sldMkLst>
          <pc:docMk/>
          <pc:sldMk cId="0" sldId="274"/>
        </pc:sldMkLst>
        <pc:spChg chg="add mod">
          <ac:chgData name="Federico Cluni" userId="754e41aadaf4a8ea" providerId="LiveId" clId="{6970D417-8251-49E3-B758-7BDEA698CBDF}" dt="2020-06-15T16:26:23.162" v="5869"/>
          <ac:spMkLst>
            <pc:docMk/>
            <pc:sldMk cId="0" sldId="274"/>
            <ac:spMk id="5" creationId="{B774158D-E6F1-4CD8-9440-7D05C69E845C}"/>
          </ac:spMkLst>
        </pc:spChg>
        <pc:spChg chg="del">
          <ac:chgData name="Federico Cluni" userId="754e41aadaf4a8ea" providerId="LiveId" clId="{6970D417-8251-49E3-B758-7BDEA698CBDF}" dt="2020-06-15T16:26:22.380" v="5868" actId="478"/>
          <ac:spMkLst>
            <pc:docMk/>
            <pc:sldMk cId="0" sldId="274"/>
            <ac:spMk id="28674" creationId="{6538D6DA-C0BA-4DFB-AC6A-28F67B870EAF}"/>
          </ac:spMkLst>
        </pc:spChg>
        <pc:spChg chg="mod">
          <ac:chgData name="Federico Cluni" userId="754e41aadaf4a8ea" providerId="LiveId" clId="{6970D417-8251-49E3-B758-7BDEA698CBDF}" dt="2020-06-15T16:34:44.174" v="6147" actId="6549"/>
          <ac:spMkLst>
            <pc:docMk/>
            <pc:sldMk cId="0" sldId="274"/>
            <ac:spMk id="28675" creationId="{1CADB3A6-0D97-43B0-972B-FFB722AF619D}"/>
          </ac:spMkLst>
        </pc:spChg>
        <pc:spChg chg="mod">
          <ac:chgData name="Federico Cluni" userId="754e41aadaf4a8ea" providerId="LiveId" clId="{6970D417-8251-49E3-B758-7BDEA698CBDF}" dt="2020-06-15T16:33:54.956" v="6133" actId="20577"/>
          <ac:spMkLst>
            <pc:docMk/>
            <pc:sldMk cId="0" sldId="274"/>
            <ac:spMk id="28676" creationId="{5A69EB61-F7D9-4692-BF44-8DECE06E68EC}"/>
          </ac:spMkLst>
        </pc:spChg>
      </pc:sldChg>
      <pc:sldChg chg="addSp delSp modSp mod">
        <pc:chgData name="Federico Cluni" userId="754e41aadaf4a8ea" providerId="LiveId" clId="{6970D417-8251-49E3-B758-7BDEA698CBDF}" dt="2020-06-15T16:41:53.821" v="6495"/>
        <pc:sldMkLst>
          <pc:docMk/>
          <pc:sldMk cId="0" sldId="275"/>
        </pc:sldMkLst>
        <pc:spChg chg="add mod">
          <ac:chgData name="Federico Cluni" userId="754e41aadaf4a8ea" providerId="LiveId" clId="{6970D417-8251-49E3-B758-7BDEA698CBDF}" dt="2020-06-15T16:41:35.618" v="6493" actId="2711"/>
          <ac:spMkLst>
            <pc:docMk/>
            <pc:sldMk cId="0" sldId="275"/>
            <ac:spMk id="4" creationId="{4C43C1B0-F2BD-44A8-9345-753B7206AD3B}"/>
          </ac:spMkLst>
        </pc:spChg>
        <pc:spChg chg="add mod">
          <ac:chgData name="Federico Cluni" userId="754e41aadaf4a8ea" providerId="LiveId" clId="{6970D417-8251-49E3-B758-7BDEA698CBDF}" dt="2020-06-15T16:41:53.821" v="6495"/>
          <ac:spMkLst>
            <pc:docMk/>
            <pc:sldMk cId="0" sldId="275"/>
            <ac:spMk id="5" creationId="{8DD3ED82-CAD7-4C36-9C4D-76EF164D539F}"/>
          </ac:spMkLst>
        </pc:spChg>
        <pc:spChg chg="del">
          <ac:chgData name="Federico Cluni" userId="754e41aadaf4a8ea" providerId="LiveId" clId="{6970D417-8251-49E3-B758-7BDEA698CBDF}" dt="2020-06-15T16:41:53.143" v="6494" actId="478"/>
          <ac:spMkLst>
            <pc:docMk/>
            <pc:sldMk cId="0" sldId="275"/>
            <ac:spMk id="29698" creationId="{F802EB5B-8427-4AA7-B762-EE09734F9BDC}"/>
          </ac:spMkLst>
        </pc:spChg>
        <pc:spChg chg="mod">
          <ac:chgData name="Federico Cluni" userId="754e41aadaf4a8ea" providerId="LiveId" clId="{6970D417-8251-49E3-B758-7BDEA698CBDF}" dt="2020-06-15T16:38:22.288" v="6347" actId="6549"/>
          <ac:spMkLst>
            <pc:docMk/>
            <pc:sldMk cId="0" sldId="275"/>
            <ac:spMk id="29699" creationId="{1757A766-EDFA-4852-93A7-7400BFB81B1E}"/>
          </ac:spMkLst>
        </pc:spChg>
      </pc:sldChg>
      <pc:sldChg chg="addSp delSp modSp mod">
        <pc:chgData name="Federico Cluni" userId="754e41aadaf4a8ea" providerId="LiveId" clId="{6970D417-8251-49E3-B758-7BDEA698CBDF}" dt="2020-06-15T16:43:41.024" v="6583" actId="20577"/>
        <pc:sldMkLst>
          <pc:docMk/>
          <pc:sldMk cId="0" sldId="276"/>
        </pc:sldMkLst>
        <pc:spChg chg="add mod">
          <ac:chgData name="Federico Cluni" userId="754e41aadaf4a8ea" providerId="LiveId" clId="{6970D417-8251-49E3-B758-7BDEA698CBDF}" dt="2020-06-15T16:41:58.859" v="6497"/>
          <ac:spMkLst>
            <pc:docMk/>
            <pc:sldMk cId="0" sldId="276"/>
            <ac:spMk id="4" creationId="{AA1B9501-6318-405B-B0D8-12AAD1ECBA09}"/>
          </ac:spMkLst>
        </pc:spChg>
        <pc:spChg chg="del">
          <ac:chgData name="Federico Cluni" userId="754e41aadaf4a8ea" providerId="LiveId" clId="{6970D417-8251-49E3-B758-7BDEA698CBDF}" dt="2020-06-15T16:41:58.105" v="6496" actId="478"/>
          <ac:spMkLst>
            <pc:docMk/>
            <pc:sldMk cId="0" sldId="276"/>
            <ac:spMk id="30722" creationId="{EF8E0E42-EEE4-4701-B6D4-EED2E3B4B5B6}"/>
          </ac:spMkLst>
        </pc:spChg>
        <pc:spChg chg="mod">
          <ac:chgData name="Federico Cluni" userId="754e41aadaf4a8ea" providerId="LiveId" clId="{6970D417-8251-49E3-B758-7BDEA698CBDF}" dt="2020-06-15T16:43:41.024" v="6583" actId="20577"/>
          <ac:spMkLst>
            <pc:docMk/>
            <pc:sldMk cId="0" sldId="276"/>
            <ac:spMk id="30723" creationId="{9A82AA15-C861-429E-9AE3-B204135A0812}"/>
          </ac:spMkLst>
        </pc:spChg>
      </pc:sldChg>
      <pc:sldChg chg="addSp delSp modSp mod">
        <pc:chgData name="Federico Cluni" userId="754e41aadaf4a8ea" providerId="LiveId" clId="{6970D417-8251-49E3-B758-7BDEA698CBDF}" dt="2020-06-15T16:44:00.499" v="6598" actId="20577"/>
        <pc:sldMkLst>
          <pc:docMk/>
          <pc:sldMk cId="0" sldId="277"/>
        </pc:sldMkLst>
        <pc:spChg chg="add mod">
          <ac:chgData name="Federico Cluni" userId="754e41aadaf4a8ea" providerId="LiveId" clId="{6970D417-8251-49E3-B758-7BDEA698CBDF}" dt="2020-06-15T16:43:49.612" v="6585"/>
          <ac:spMkLst>
            <pc:docMk/>
            <pc:sldMk cId="0" sldId="277"/>
            <ac:spMk id="4" creationId="{62F61052-4AC8-4B4F-992A-9B614BEEE5AA}"/>
          </ac:spMkLst>
        </pc:spChg>
        <pc:spChg chg="del">
          <ac:chgData name="Federico Cluni" userId="754e41aadaf4a8ea" providerId="LiveId" clId="{6970D417-8251-49E3-B758-7BDEA698CBDF}" dt="2020-06-15T16:43:48.826" v="6584" actId="478"/>
          <ac:spMkLst>
            <pc:docMk/>
            <pc:sldMk cId="0" sldId="277"/>
            <ac:spMk id="31746" creationId="{52FF202A-C754-4D92-85AB-17CDC5A8BE64}"/>
          </ac:spMkLst>
        </pc:spChg>
        <pc:spChg chg="mod">
          <ac:chgData name="Federico Cluni" userId="754e41aadaf4a8ea" providerId="LiveId" clId="{6970D417-8251-49E3-B758-7BDEA698CBDF}" dt="2020-06-15T16:44:00.499" v="6598" actId="20577"/>
          <ac:spMkLst>
            <pc:docMk/>
            <pc:sldMk cId="0" sldId="277"/>
            <ac:spMk id="31747" creationId="{73FDD2B7-54AB-4DFA-B495-5C1BE1B980AE}"/>
          </ac:spMkLst>
        </pc:spChg>
      </pc:sldChg>
      <pc:sldChg chg="addSp delSp modSp mod">
        <pc:chgData name="Federico Cluni" userId="754e41aadaf4a8ea" providerId="LiveId" clId="{6970D417-8251-49E3-B758-7BDEA698CBDF}" dt="2020-06-15T16:45:33.926" v="6654" actId="20577"/>
        <pc:sldMkLst>
          <pc:docMk/>
          <pc:sldMk cId="0" sldId="278"/>
        </pc:sldMkLst>
        <pc:spChg chg="add mod">
          <ac:chgData name="Federico Cluni" userId="754e41aadaf4a8ea" providerId="LiveId" clId="{6970D417-8251-49E3-B758-7BDEA698CBDF}" dt="2020-06-15T16:44:06.807" v="6600"/>
          <ac:spMkLst>
            <pc:docMk/>
            <pc:sldMk cId="0" sldId="278"/>
            <ac:spMk id="5" creationId="{A2E95B9E-8DC4-4A6E-BF18-3CD9A0B4FD6F}"/>
          </ac:spMkLst>
        </pc:spChg>
        <pc:spChg chg="del">
          <ac:chgData name="Federico Cluni" userId="754e41aadaf4a8ea" providerId="LiveId" clId="{6970D417-8251-49E3-B758-7BDEA698CBDF}" dt="2020-06-15T16:44:06.046" v="6599" actId="478"/>
          <ac:spMkLst>
            <pc:docMk/>
            <pc:sldMk cId="0" sldId="278"/>
            <ac:spMk id="32770" creationId="{161C74BD-2D96-423D-B8AB-ACD8D1FE155C}"/>
          </ac:spMkLst>
        </pc:spChg>
        <pc:spChg chg="mod">
          <ac:chgData name="Federico Cluni" userId="754e41aadaf4a8ea" providerId="LiveId" clId="{6970D417-8251-49E3-B758-7BDEA698CBDF}" dt="2020-06-15T16:45:22.295" v="6640" actId="20577"/>
          <ac:spMkLst>
            <pc:docMk/>
            <pc:sldMk cId="0" sldId="278"/>
            <ac:spMk id="32771" creationId="{3AC2C418-32BF-40B7-8146-1843F11594A2}"/>
          </ac:spMkLst>
        </pc:spChg>
        <pc:spChg chg="mod">
          <ac:chgData name="Federico Cluni" userId="754e41aadaf4a8ea" providerId="LiveId" clId="{6970D417-8251-49E3-B758-7BDEA698CBDF}" dt="2020-06-15T16:45:33.926" v="6654" actId="20577"/>
          <ac:spMkLst>
            <pc:docMk/>
            <pc:sldMk cId="0" sldId="278"/>
            <ac:spMk id="32772" creationId="{252E609A-65FB-43CE-AC3D-AB2B12223DC1}"/>
          </ac:spMkLst>
        </pc:spChg>
      </pc:sldChg>
      <pc:sldChg chg="modSp mod">
        <pc:chgData name="Federico Cluni" userId="754e41aadaf4a8ea" providerId="LiveId" clId="{6970D417-8251-49E3-B758-7BDEA698CBDF}" dt="2020-06-15T16:50:31.918" v="6988" actId="20577"/>
        <pc:sldMkLst>
          <pc:docMk/>
          <pc:sldMk cId="0" sldId="279"/>
        </pc:sldMkLst>
        <pc:spChg chg="mod">
          <ac:chgData name="Federico Cluni" userId="754e41aadaf4a8ea" providerId="LiveId" clId="{6970D417-8251-49E3-B758-7BDEA698CBDF}" dt="2020-06-15T16:47:48.717" v="6685" actId="207"/>
          <ac:spMkLst>
            <pc:docMk/>
            <pc:sldMk cId="0" sldId="279"/>
            <ac:spMk id="33794" creationId="{1E8812C6-7627-43BF-9A4F-4024E319D6BE}"/>
          </ac:spMkLst>
        </pc:spChg>
        <pc:spChg chg="mod">
          <ac:chgData name="Federico Cluni" userId="754e41aadaf4a8ea" providerId="LiveId" clId="{6970D417-8251-49E3-B758-7BDEA698CBDF}" dt="2020-06-15T16:50:31.918" v="6988" actId="20577"/>
          <ac:spMkLst>
            <pc:docMk/>
            <pc:sldMk cId="0" sldId="279"/>
            <ac:spMk id="33795" creationId="{683B5865-B015-4177-B9F1-1E95303FD325}"/>
          </ac:spMkLst>
        </pc:spChg>
      </pc:sldChg>
      <pc:sldChg chg="addSp delSp modSp mod">
        <pc:chgData name="Federico Cluni" userId="754e41aadaf4a8ea" providerId="LiveId" clId="{6970D417-8251-49E3-B758-7BDEA698CBDF}" dt="2020-06-15T16:50:46.720" v="7003"/>
        <pc:sldMkLst>
          <pc:docMk/>
          <pc:sldMk cId="0" sldId="280"/>
        </pc:sldMkLst>
        <pc:spChg chg="add mod">
          <ac:chgData name="Federico Cluni" userId="754e41aadaf4a8ea" providerId="LiveId" clId="{6970D417-8251-49E3-B758-7BDEA698CBDF}" dt="2020-06-15T16:50:46.720" v="7003"/>
          <ac:spMkLst>
            <pc:docMk/>
            <pc:sldMk cId="0" sldId="280"/>
            <ac:spMk id="4" creationId="{21EB01EF-C4BE-4669-9A09-55245FED449F}"/>
          </ac:spMkLst>
        </pc:spChg>
        <pc:spChg chg="del">
          <ac:chgData name="Federico Cluni" userId="754e41aadaf4a8ea" providerId="LiveId" clId="{6970D417-8251-49E3-B758-7BDEA698CBDF}" dt="2020-06-15T16:50:46.261" v="7002" actId="478"/>
          <ac:spMkLst>
            <pc:docMk/>
            <pc:sldMk cId="0" sldId="280"/>
            <ac:spMk id="34818" creationId="{A3A71A92-94A9-4A79-853A-8A15E04DC020}"/>
          </ac:spMkLst>
        </pc:spChg>
        <pc:spChg chg="mod">
          <ac:chgData name="Federico Cluni" userId="754e41aadaf4a8ea" providerId="LiveId" clId="{6970D417-8251-49E3-B758-7BDEA698CBDF}" dt="2020-06-15T16:50:39.605" v="7001" actId="20577"/>
          <ac:spMkLst>
            <pc:docMk/>
            <pc:sldMk cId="0" sldId="280"/>
            <ac:spMk id="34819" creationId="{9BAE81A9-2581-4497-BBD4-569DD38C7985}"/>
          </ac:spMkLst>
        </pc:spChg>
      </pc:sldChg>
      <pc:sldChg chg="del">
        <pc:chgData name="Federico Cluni" userId="754e41aadaf4a8ea" providerId="LiveId" clId="{6970D417-8251-49E3-B758-7BDEA698CBDF}" dt="2020-06-15T16:59:02.705" v="7170" actId="47"/>
        <pc:sldMkLst>
          <pc:docMk/>
          <pc:sldMk cId="0" sldId="281"/>
        </pc:sldMkLst>
      </pc:sldChg>
      <pc:sldChg chg="del">
        <pc:chgData name="Federico Cluni" userId="754e41aadaf4a8ea" providerId="LiveId" clId="{6970D417-8251-49E3-B758-7BDEA698CBDF}" dt="2020-06-15T16:59:04.023" v="7171" actId="47"/>
        <pc:sldMkLst>
          <pc:docMk/>
          <pc:sldMk cId="0" sldId="282"/>
        </pc:sldMkLst>
      </pc:sldChg>
      <pc:sldChg chg="del">
        <pc:chgData name="Federico Cluni" userId="754e41aadaf4a8ea" providerId="LiveId" clId="{6970D417-8251-49E3-B758-7BDEA698CBDF}" dt="2020-06-15T16:59:05.209" v="7173" actId="47"/>
        <pc:sldMkLst>
          <pc:docMk/>
          <pc:sldMk cId="0" sldId="283"/>
        </pc:sldMkLst>
      </pc:sldChg>
      <pc:sldChg chg="del">
        <pc:chgData name="Federico Cluni" userId="754e41aadaf4a8ea" providerId="LiveId" clId="{6970D417-8251-49E3-B758-7BDEA698CBDF}" dt="2020-06-15T16:59:05.611" v="7174" actId="47"/>
        <pc:sldMkLst>
          <pc:docMk/>
          <pc:sldMk cId="0" sldId="284"/>
        </pc:sldMkLst>
      </pc:sldChg>
      <pc:sldChg chg="del">
        <pc:chgData name="Federico Cluni" userId="754e41aadaf4a8ea" providerId="LiveId" clId="{6970D417-8251-49E3-B758-7BDEA698CBDF}" dt="2020-06-15T16:59:06.184" v="7175" actId="47"/>
        <pc:sldMkLst>
          <pc:docMk/>
          <pc:sldMk cId="0" sldId="285"/>
        </pc:sldMkLst>
      </pc:sldChg>
      <pc:sldChg chg="del">
        <pc:chgData name="Federico Cluni" userId="754e41aadaf4a8ea" providerId="LiveId" clId="{6970D417-8251-49E3-B758-7BDEA698CBDF}" dt="2020-06-15T16:59:07.179" v="7177" actId="47"/>
        <pc:sldMkLst>
          <pc:docMk/>
          <pc:sldMk cId="0" sldId="286"/>
        </pc:sldMkLst>
      </pc:sldChg>
      <pc:sldChg chg="del">
        <pc:chgData name="Federico Cluni" userId="754e41aadaf4a8ea" providerId="LiveId" clId="{6970D417-8251-49E3-B758-7BDEA698CBDF}" dt="2020-06-15T16:59:10.140" v="7181" actId="47"/>
        <pc:sldMkLst>
          <pc:docMk/>
          <pc:sldMk cId="3286911153" sldId="287"/>
        </pc:sldMkLst>
      </pc:sldChg>
      <pc:sldChg chg="del">
        <pc:chgData name="Federico Cluni" userId="754e41aadaf4a8ea" providerId="LiveId" clId="{6970D417-8251-49E3-B758-7BDEA698CBDF}" dt="2020-06-15T16:59:10.626" v="7182" actId="47"/>
        <pc:sldMkLst>
          <pc:docMk/>
          <pc:sldMk cId="0" sldId="288"/>
        </pc:sldMkLst>
      </pc:sldChg>
      <pc:sldChg chg="del">
        <pc:chgData name="Federico Cluni" userId="754e41aadaf4a8ea" providerId="LiveId" clId="{6970D417-8251-49E3-B758-7BDEA698CBDF}" dt="2020-06-15T16:59:11.288" v="7183" actId="47"/>
        <pc:sldMkLst>
          <pc:docMk/>
          <pc:sldMk cId="0" sldId="289"/>
        </pc:sldMkLst>
      </pc:sldChg>
      <pc:sldChg chg="del">
        <pc:chgData name="Federico Cluni" userId="754e41aadaf4a8ea" providerId="LiveId" clId="{6970D417-8251-49E3-B758-7BDEA698CBDF}" dt="2020-06-15T16:59:12.221" v="7184" actId="47"/>
        <pc:sldMkLst>
          <pc:docMk/>
          <pc:sldMk cId="3077951468" sldId="290"/>
        </pc:sldMkLst>
      </pc:sldChg>
      <pc:sldChg chg="addSp delSp modSp del mod">
        <pc:chgData name="Federico Cluni" userId="754e41aadaf4a8ea" providerId="LiveId" clId="{6970D417-8251-49E3-B758-7BDEA698CBDF}" dt="2020-06-16T06:26:06.061" v="7413" actId="2696"/>
        <pc:sldMkLst>
          <pc:docMk/>
          <pc:sldMk cId="3788840518" sldId="291"/>
        </pc:sldMkLst>
        <pc:spChg chg="add mod">
          <ac:chgData name="Federico Cluni" userId="754e41aadaf4a8ea" providerId="LiveId" clId="{6970D417-8251-49E3-B758-7BDEA698CBDF}" dt="2020-06-15T13:53:16.133" v="854"/>
          <ac:spMkLst>
            <pc:docMk/>
            <pc:sldMk cId="3788840518" sldId="291"/>
            <ac:spMk id="4" creationId="{3F413EF8-8C39-4917-8C51-2ADF1C4FC103}"/>
          </ac:spMkLst>
        </pc:spChg>
        <pc:spChg chg="del">
          <ac:chgData name="Federico Cluni" userId="754e41aadaf4a8ea" providerId="LiveId" clId="{6970D417-8251-49E3-B758-7BDEA698CBDF}" dt="2020-06-15T13:53:15.391" v="853" actId="478"/>
          <ac:spMkLst>
            <pc:docMk/>
            <pc:sldMk cId="3788840518" sldId="291"/>
            <ac:spMk id="10242" creationId="{41E67614-ACB8-4E65-8A39-9A119547C620}"/>
          </ac:spMkLst>
        </pc:spChg>
        <pc:spChg chg="mod">
          <ac:chgData name="Federico Cluni" userId="754e41aadaf4a8ea" providerId="LiveId" clId="{6970D417-8251-49E3-B758-7BDEA698CBDF}" dt="2020-06-15T13:58:41.984" v="1327" actId="20577"/>
          <ac:spMkLst>
            <pc:docMk/>
            <pc:sldMk cId="3788840518" sldId="291"/>
            <ac:spMk id="10243" creationId="{0AE19814-6EF7-4009-B950-61543A42DA1A}"/>
          </ac:spMkLst>
        </pc:spChg>
      </pc:sldChg>
      <pc:sldChg chg="del">
        <pc:chgData name="Federico Cluni" userId="754e41aadaf4a8ea" providerId="LiveId" clId="{6970D417-8251-49E3-B758-7BDEA698CBDF}" dt="2020-06-15T16:59:07.798" v="7178" actId="47"/>
        <pc:sldMkLst>
          <pc:docMk/>
          <pc:sldMk cId="0" sldId="292"/>
        </pc:sldMkLst>
      </pc:sldChg>
      <pc:sldChg chg="addSp delSp modSp mod">
        <pc:chgData name="Federico Cluni" userId="754e41aadaf4a8ea" providerId="LiveId" clId="{6970D417-8251-49E3-B758-7BDEA698CBDF}" dt="2020-06-15T16:53:09.552" v="7168"/>
        <pc:sldMkLst>
          <pc:docMk/>
          <pc:sldMk cId="0" sldId="293"/>
        </pc:sldMkLst>
        <pc:spChg chg="add mod">
          <ac:chgData name="Federico Cluni" userId="754e41aadaf4a8ea" providerId="LiveId" clId="{6970D417-8251-49E3-B758-7BDEA698CBDF}" dt="2020-06-15T16:51:00.781" v="7005"/>
          <ac:spMkLst>
            <pc:docMk/>
            <pc:sldMk cId="0" sldId="293"/>
            <ac:spMk id="5" creationId="{371FCD74-0B2C-4007-8D81-857B9CF9E992}"/>
          </ac:spMkLst>
        </pc:spChg>
        <pc:spChg chg="del">
          <ac:chgData name="Federico Cluni" userId="754e41aadaf4a8ea" providerId="LiveId" clId="{6970D417-8251-49E3-B758-7BDEA698CBDF}" dt="2020-06-15T16:51:00.208" v="7004" actId="478"/>
          <ac:spMkLst>
            <pc:docMk/>
            <pc:sldMk cId="0" sldId="293"/>
            <ac:spMk id="35842" creationId="{F2889E7A-EA4F-4D04-BE1C-18FD0640101E}"/>
          </ac:spMkLst>
        </pc:spChg>
        <pc:spChg chg="mod">
          <ac:chgData name="Federico Cluni" userId="754e41aadaf4a8ea" providerId="LiveId" clId="{6970D417-8251-49E3-B758-7BDEA698CBDF}" dt="2020-06-15T16:53:09.552" v="7168"/>
          <ac:spMkLst>
            <pc:docMk/>
            <pc:sldMk cId="0" sldId="293"/>
            <ac:spMk id="35843" creationId="{1DD4D5DB-20BE-4F72-B53D-C2E2DD626A79}"/>
          </ac:spMkLst>
        </pc:spChg>
        <pc:spChg chg="mod">
          <ac:chgData name="Federico Cluni" userId="754e41aadaf4a8ea" providerId="LiveId" clId="{6970D417-8251-49E3-B758-7BDEA698CBDF}" dt="2020-06-15T16:52:07.155" v="7165" actId="20577"/>
          <ac:spMkLst>
            <pc:docMk/>
            <pc:sldMk cId="0" sldId="293"/>
            <ac:spMk id="35844" creationId="{2AA48E7F-BC47-43AE-A04D-630F0B2960AF}"/>
          </ac:spMkLst>
        </pc:spChg>
      </pc:sldChg>
      <pc:sldChg chg="addSp delSp modSp del">
        <pc:chgData name="Federico Cluni" userId="754e41aadaf4a8ea" providerId="LiveId" clId="{6970D417-8251-49E3-B758-7BDEA698CBDF}" dt="2020-06-15T16:59:16.752" v="7193" actId="47"/>
        <pc:sldMkLst>
          <pc:docMk/>
          <pc:sldMk cId="0" sldId="294"/>
        </pc:sldMkLst>
        <pc:spChg chg="add mod">
          <ac:chgData name="Federico Cluni" userId="754e41aadaf4a8ea" providerId="LiveId" clId="{6970D417-8251-49E3-B758-7BDEA698CBDF}" dt="2020-06-15T16:52:47.454" v="7167"/>
          <ac:spMkLst>
            <pc:docMk/>
            <pc:sldMk cId="0" sldId="294"/>
            <ac:spMk id="4" creationId="{B5A5D5E4-97AA-4A22-8C8A-7541B8C57423}"/>
          </ac:spMkLst>
        </pc:spChg>
        <pc:spChg chg="del">
          <ac:chgData name="Federico Cluni" userId="754e41aadaf4a8ea" providerId="LiveId" clId="{6970D417-8251-49E3-B758-7BDEA698CBDF}" dt="2020-06-15T16:52:46.208" v="7166" actId="478"/>
          <ac:spMkLst>
            <pc:docMk/>
            <pc:sldMk cId="0" sldId="294"/>
            <ac:spMk id="36866" creationId="{1C77CDB3-05CC-4020-B5DF-EE3277A9E6EA}"/>
          </ac:spMkLst>
        </pc:spChg>
        <pc:spChg chg="mod">
          <ac:chgData name="Federico Cluni" userId="754e41aadaf4a8ea" providerId="LiveId" clId="{6970D417-8251-49E3-B758-7BDEA698CBDF}" dt="2020-06-15T16:53:16.625" v="7169"/>
          <ac:spMkLst>
            <pc:docMk/>
            <pc:sldMk cId="0" sldId="294"/>
            <ac:spMk id="36867" creationId="{BFF3BA17-DA1F-4C3F-A4B3-CCBBB5826769}"/>
          </ac:spMkLst>
        </pc:spChg>
      </pc:sldChg>
      <pc:sldChg chg="del">
        <pc:chgData name="Federico Cluni" userId="754e41aadaf4a8ea" providerId="LiveId" clId="{6970D417-8251-49E3-B758-7BDEA698CBDF}" dt="2020-06-15T14:14:53.895" v="1328" actId="2696"/>
        <pc:sldMkLst>
          <pc:docMk/>
          <pc:sldMk cId="1165524876" sldId="295"/>
        </pc:sldMkLst>
        <pc:spChg chg="mod">
          <ac:chgData name="Federico Cluni" userId="754e41aadaf4a8ea" providerId="LiveId" clId="{6970D417-8251-49E3-B758-7BDEA698CBDF}" dt="2020-06-15T14:34:24.017" v="1989" actId="207"/>
          <ac:spMkLst>
            <pc:docMk/>
            <pc:sldMk cId="1165524876" sldId="295"/>
            <ac:spMk id="16386" creationId="{56BEBCB5-4CAB-441C-A0D3-FD22F7631CDE}"/>
          </ac:spMkLst>
        </pc:spChg>
        <pc:spChg chg="mod">
          <ac:chgData name="Federico Cluni" userId="754e41aadaf4a8ea" providerId="LiveId" clId="{6970D417-8251-49E3-B758-7BDEA698CBDF}" dt="2020-06-15T16:15:07.194" v="5337" actId="313"/>
          <ac:spMkLst>
            <pc:docMk/>
            <pc:sldMk cId="1165524876" sldId="295"/>
            <ac:spMk id="16387" creationId="{5BBE23F3-BDC5-400E-A3FC-ABF0FFCAE73D}"/>
          </ac:spMkLst>
        </pc:spChg>
        <pc:spChg chg="del">
          <ac:chgData name="Federico Cluni" userId="754e41aadaf4a8ea" providerId="LiveId" clId="{6970D417-8251-49E3-B758-7BDEA698CBDF}" dt="2020-06-15T14:31:58.201" v="1755" actId="478"/>
          <ac:spMkLst>
            <pc:docMk/>
            <pc:sldMk cId="1165524876" sldId="295"/>
            <ac:spMk id="16388" creationId="{DABD724A-A447-4F21-8765-B96691D23118}"/>
          </ac:spMkLst>
        </pc:spChg>
        <pc:spChg chg="mod">
          <ac:chgData name="Federico Cluni" userId="754e41aadaf4a8ea" providerId="LiveId" clId="{6970D417-8251-49E3-B758-7BDEA698CBDF}" dt="2020-06-15T14:34:15.943" v="1988" actId="1076"/>
          <ac:spMkLst>
            <pc:docMk/>
            <pc:sldMk cId="1165524876" sldId="295"/>
            <ac:spMk id="16389" creationId="{64678E45-6A36-4214-A89D-5C47F6DDB841}"/>
          </ac:spMkLst>
        </pc:spChg>
        <pc:spChg chg="del">
          <ac:chgData name="Federico Cluni" userId="754e41aadaf4a8ea" providerId="LiveId" clId="{6970D417-8251-49E3-B758-7BDEA698CBDF}" dt="2020-06-15T14:29:49.971" v="1734" actId="478"/>
          <ac:spMkLst>
            <pc:docMk/>
            <pc:sldMk cId="1165524876" sldId="295"/>
            <ac:spMk id="16390" creationId="{5ACF4C51-9493-4D49-89D6-25C8D7E9C999}"/>
          </ac:spMkLst>
        </pc:spChg>
        <pc:spChg chg="mod">
          <ac:chgData name="Federico Cluni" userId="754e41aadaf4a8ea" providerId="LiveId" clId="{6970D417-8251-49E3-B758-7BDEA698CBDF}" dt="2020-06-15T14:31:55.911" v="1754" actId="1076"/>
          <ac:spMkLst>
            <pc:docMk/>
            <pc:sldMk cId="1165524876" sldId="295"/>
            <ac:spMk id="16391" creationId="{B241D821-531C-41EB-B44D-EDAC9DC14BA6}"/>
          </ac:spMkLst>
        </pc:spChg>
      </pc:sldChg>
      <pc:sldChg chg="addSp delSp modSp mod">
        <pc:chgData name="Federico Cluni" userId="754e41aadaf4a8ea" providerId="LiveId" clId="{6970D417-8251-49E3-B758-7BDEA698CBDF}" dt="2020-06-16T06:12:17.735" v="7390" actId="207"/>
        <pc:sldMkLst>
          <pc:docMk/>
          <pc:sldMk cId="0" sldId="296"/>
        </pc:sldMkLst>
        <pc:spChg chg="add mod">
          <ac:chgData name="Federico Cluni" userId="754e41aadaf4a8ea" providerId="LiveId" clId="{6970D417-8251-49E3-B758-7BDEA698CBDF}" dt="2020-06-15T15:11:57.344" v="2527"/>
          <ac:spMkLst>
            <pc:docMk/>
            <pc:sldMk cId="0" sldId="296"/>
            <ac:spMk id="4" creationId="{59248122-40D3-4DEC-B094-0E9A418F87DE}"/>
          </ac:spMkLst>
        </pc:spChg>
        <pc:spChg chg="del">
          <ac:chgData name="Federico Cluni" userId="754e41aadaf4a8ea" providerId="LiveId" clId="{6970D417-8251-49E3-B758-7BDEA698CBDF}" dt="2020-06-15T14:40:27.389" v="2273" actId="478"/>
          <ac:spMkLst>
            <pc:docMk/>
            <pc:sldMk cId="0" sldId="296"/>
            <ac:spMk id="12290" creationId="{DAFC4B9C-BB6B-4565-96C5-6E5BBEB792DB}"/>
          </ac:spMkLst>
        </pc:spChg>
        <pc:spChg chg="mod">
          <ac:chgData name="Federico Cluni" userId="754e41aadaf4a8ea" providerId="LiveId" clId="{6970D417-8251-49E3-B758-7BDEA698CBDF}" dt="2020-06-16T06:12:17.735" v="7390" actId="207"/>
          <ac:spMkLst>
            <pc:docMk/>
            <pc:sldMk cId="0" sldId="296"/>
            <ac:spMk id="12291" creationId="{DF71D569-A7A7-4EC9-A466-65F4419E0FAF}"/>
          </ac:spMkLst>
        </pc:spChg>
      </pc:sldChg>
      <pc:sldChg chg="addSp delSp modSp mod">
        <pc:chgData name="Federico Cluni" userId="754e41aadaf4a8ea" providerId="LiveId" clId="{6970D417-8251-49E3-B758-7BDEA698CBDF}" dt="2020-06-15T15:12:40.931" v="2539" actId="20577"/>
        <pc:sldMkLst>
          <pc:docMk/>
          <pc:sldMk cId="0" sldId="297"/>
        </pc:sldMkLst>
        <pc:spChg chg="add mod">
          <ac:chgData name="Federico Cluni" userId="754e41aadaf4a8ea" providerId="LiveId" clId="{6970D417-8251-49E3-B758-7BDEA698CBDF}" dt="2020-06-15T15:12:17.219" v="2529"/>
          <ac:spMkLst>
            <pc:docMk/>
            <pc:sldMk cId="0" sldId="297"/>
            <ac:spMk id="9" creationId="{81726F58-1ED6-42CE-86E0-8853732E4097}"/>
          </ac:spMkLst>
        </pc:spChg>
        <pc:spChg chg="del">
          <ac:chgData name="Federico Cluni" userId="754e41aadaf4a8ea" providerId="LiveId" clId="{6970D417-8251-49E3-B758-7BDEA698CBDF}" dt="2020-06-15T15:12:16.456" v="2528" actId="478"/>
          <ac:spMkLst>
            <pc:docMk/>
            <pc:sldMk cId="0" sldId="297"/>
            <ac:spMk id="13314" creationId="{57713717-EB05-4E7B-87C6-CB057A4D9422}"/>
          </ac:spMkLst>
        </pc:spChg>
        <pc:spChg chg="mod">
          <ac:chgData name="Federico Cluni" userId="754e41aadaf4a8ea" providerId="LiveId" clId="{6970D417-8251-49E3-B758-7BDEA698CBDF}" dt="2020-06-15T15:12:40.931" v="2539" actId="20577"/>
          <ac:spMkLst>
            <pc:docMk/>
            <pc:sldMk cId="0" sldId="297"/>
            <ac:spMk id="13318" creationId="{ACE320FA-A4DA-44D1-AA64-4E5152586642}"/>
          </ac:spMkLst>
        </pc:spChg>
      </pc:sldChg>
      <pc:sldChg chg="addSp delSp modSp mod">
        <pc:chgData name="Federico Cluni" userId="754e41aadaf4a8ea" providerId="LiveId" clId="{6970D417-8251-49E3-B758-7BDEA698CBDF}" dt="2020-06-15T15:12:36.921" v="2535" actId="20577"/>
        <pc:sldMkLst>
          <pc:docMk/>
          <pc:sldMk cId="0" sldId="298"/>
        </pc:sldMkLst>
        <pc:spChg chg="add mod">
          <ac:chgData name="Federico Cluni" userId="754e41aadaf4a8ea" providerId="LiveId" clId="{6970D417-8251-49E3-B758-7BDEA698CBDF}" dt="2020-06-15T15:12:26.562" v="2531"/>
          <ac:spMkLst>
            <pc:docMk/>
            <pc:sldMk cId="0" sldId="298"/>
            <ac:spMk id="9" creationId="{4B9301AC-8524-4D32-9590-E97B19D1DEC5}"/>
          </ac:spMkLst>
        </pc:spChg>
        <pc:spChg chg="del">
          <ac:chgData name="Federico Cluni" userId="754e41aadaf4a8ea" providerId="LiveId" clId="{6970D417-8251-49E3-B758-7BDEA698CBDF}" dt="2020-06-15T15:12:25.834" v="2530" actId="478"/>
          <ac:spMkLst>
            <pc:docMk/>
            <pc:sldMk cId="0" sldId="298"/>
            <ac:spMk id="14338" creationId="{2D60C4BF-6AFC-4AB5-85B4-C46F7F80A75B}"/>
          </ac:spMkLst>
        </pc:spChg>
        <pc:spChg chg="mod">
          <ac:chgData name="Federico Cluni" userId="754e41aadaf4a8ea" providerId="LiveId" clId="{6970D417-8251-49E3-B758-7BDEA698CBDF}" dt="2020-06-15T15:12:36.921" v="2535" actId="20577"/>
          <ac:spMkLst>
            <pc:docMk/>
            <pc:sldMk cId="0" sldId="298"/>
            <ac:spMk id="14342" creationId="{1ECF6E00-0252-4CC7-9E1B-EE18E933B423}"/>
          </ac:spMkLst>
        </pc:spChg>
      </pc:sldChg>
      <pc:sldChg chg="addSp delSp modSp mod">
        <pc:chgData name="Federico Cluni" userId="754e41aadaf4a8ea" providerId="LiveId" clId="{6970D417-8251-49E3-B758-7BDEA698CBDF}" dt="2020-06-15T15:17:02.646" v="3008" actId="790"/>
        <pc:sldMkLst>
          <pc:docMk/>
          <pc:sldMk cId="0" sldId="299"/>
        </pc:sldMkLst>
        <pc:spChg chg="add mod">
          <ac:chgData name="Federico Cluni" userId="754e41aadaf4a8ea" providerId="LiveId" clId="{6970D417-8251-49E3-B758-7BDEA698CBDF}" dt="2020-06-15T15:15:14.341" v="2793"/>
          <ac:spMkLst>
            <pc:docMk/>
            <pc:sldMk cId="0" sldId="299"/>
            <ac:spMk id="5" creationId="{83AD93DB-14B0-4C4E-940C-A4428CA34524}"/>
          </ac:spMkLst>
        </pc:spChg>
        <pc:spChg chg="del">
          <ac:chgData name="Federico Cluni" userId="754e41aadaf4a8ea" providerId="LiveId" clId="{6970D417-8251-49E3-B758-7BDEA698CBDF}" dt="2020-06-15T15:15:13.854" v="2792" actId="478"/>
          <ac:spMkLst>
            <pc:docMk/>
            <pc:sldMk cId="0" sldId="299"/>
            <ac:spMk id="17410" creationId="{CFA9266A-B59B-4D9E-AF05-CC923C05334F}"/>
          </ac:spMkLst>
        </pc:spChg>
        <pc:spChg chg="mod">
          <ac:chgData name="Federico Cluni" userId="754e41aadaf4a8ea" providerId="LiveId" clId="{6970D417-8251-49E3-B758-7BDEA698CBDF}" dt="2020-06-15T15:15:28.982" v="2834" actId="20577"/>
          <ac:spMkLst>
            <pc:docMk/>
            <pc:sldMk cId="0" sldId="299"/>
            <ac:spMk id="17444" creationId="{E996574E-0DF5-475C-9311-86386E56C120}"/>
          </ac:spMkLst>
        </pc:spChg>
        <pc:graphicFrameChg chg="modGraphic">
          <ac:chgData name="Federico Cluni" userId="754e41aadaf4a8ea" providerId="LiveId" clId="{6970D417-8251-49E3-B758-7BDEA698CBDF}" dt="2020-06-15T15:17:02.646" v="3008" actId="790"/>
          <ac:graphicFrameMkLst>
            <pc:docMk/>
            <pc:sldMk cId="0" sldId="299"/>
            <ac:graphicFrameMk id="47289" creationId="{BE2CAD8A-4702-415E-B373-7BBA87204CCD}"/>
          </ac:graphicFrameMkLst>
        </pc:graphicFrameChg>
      </pc:sldChg>
      <pc:sldChg chg="del">
        <pc:chgData name="Federico Cluni" userId="754e41aadaf4a8ea" providerId="LiveId" clId="{6970D417-8251-49E3-B758-7BDEA698CBDF}" dt="2020-06-15T16:59:08.556" v="7179" actId="47"/>
        <pc:sldMkLst>
          <pc:docMk/>
          <pc:sldMk cId="0" sldId="300"/>
        </pc:sldMkLst>
      </pc:sldChg>
      <pc:sldChg chg="del">
        <pc:chgData name="Federico Cluni" userId="754e41aadaf4a8ea" providerId="LiveId" clId="{6970D417-8251-49E3-B758-7BDEA698CBDF}" dt="2020-06-15T16:59:04.631" v="7172" actId="47"/>
        <pc:sldMkLst>
          <pc:docMk/>
          <pc:sldMk cId="2909882934" sldId="301"/>
        </pc:sldMkLst>
      </pc:sldChg>
      <pc:sldChg chg="del">
        <pc:chgData name="Federico Cluni" userId="754e41aadaf4a8ea" providerId="LiveId" clId="{6970D417-8251-49E3-B758-7BDEA698CBDF}" dt="2020-06-15T16:59:06.698" v="7176" actId="47"/>
        <pc:sldMkLst>
          <pc:docMk/>
          <pc:sldMk cId="0" sldId="302"/>
        </pc:sldMkLst>
      </pc:sldChg>
      <pc:sldChg chg="modSp mod">
        <pc:chgData name="Federico Cluni" userId="754e41aadaf4a8ea" providerId="LiveId" clId="{6970D417-8251-49E3-B758-7BDEA698CBDF}" dt="2020-06-16T08:33:48.823" v="7496" actId="20577"/>
        <pc:sldMkLst>
          <pc:docMk/>
          <pc:sldMk cId="0" sldId="303"/>
        </pc:sldMkLst>
        <pc:spChg chg="mod">
          <ac:chgData name="Federico Cluni" userId="754e41aadaf4a8ea" providerId="LiveId" clId="{6970D417-8251-49E3-B758-7BDEA698CBDF}" dt="2020-06-16T08:33:48.823" v="7496" actId="20577"/>
          <ac:spMkLst>
            <pc:docMk/>
            <pc:sldMk cId="0" sldId="303"/>
            <ac:spMk id="5125" creationId="{AD0979F9-088A-4E77-BB80-20FC4200DBE6}"/>
          </ac:spMkLst>
        </pc:spChg>
        <pc:spChg chg="mod">
          <ac:chgData name="Federico Cluni" userId="754e41aadaf4a8ea" providerId="LiveId" clId="{6970D417-8251-49E3-B758-7BDEA698CBDF}" dt="2020-06-15T13:41:17.351" v="22" actId="207"/>
          <ac:spMkLst>
            <pc:docMk/>
            <pc:sldMk cId="0" sldId="303"/>
            <ac:spMk id="6146" creationId="{23336650-4509-4626-A555-F723E2225E20}"/>
          </ac:spMkLst>
        </pc:spChg>
      </pc:sldChg>
      <pc:sldChg chg="addSp delSp modSp mod">
        <pc:chgData name="Federico Cluni" userId="754e41aadaf4a8ea" providerId="LiveId" clId="{6970D417-8251-49E3-B758-7BDEA698CBDF}" dt="2020-06-15T13:45:21.809" v="432" actId="20577"/>
        <pc:sldMkLst>
          <pc:docMk/>
          <pc:sldMk cId="0" sldId="304"/>
        </pc:sldMkLst>
        <pc:spChg chg="add mod">
          <ac:chgData name="Federico Cluni" userId="754e41aadaf4a8ea" providerId="LiveId" clId="{6970D417-8251-49E3-B758-7BDEA698CBDF}" dt="2020-06-15T13:44:11.293" v="285"/>
          <ac:spMkLst>
            <pc:docMk/>
            <pc:sldMk cId="0" sldId="304"/>
            <ac:spMk id="6" creationId="{36E94353-1F29-4CF7-9DED-5C46F976CBCF}"/>
          </ac:spMkLst>
        </pc:spChg>
        <pc:spChg chg="del">
          <ac:chgData name="Federico Cluni" userId="754e41aadaf4a8ea" providerId="LiveId" clId="{6970D417-8251-49E3-B758-7BDEA698CBDF}" dt="2020-06-15T13:44:10.516" v="284" actId="478"/>
          <ac:spMkLst>
            <pc:docMk/>
            <pc:sldMk cId="0" sldId="304"/>
            <ac:spMk id="8194" creationId="{A413626A-0C81-4137-9296-BD45C28FE078}"/>
          </ac:spMkLst>
        </pc:spChg>
        <pc:spChg chg="mod">
          <ac:chgData name="Federico Cluni" userId="754e41aadaf4a8ea" providerId="LiveId" clId="{6970D417-8251-49E3-B758-7BDEA698CBDF}" dt="2020-06-15T13:45:21.809" v="432" actId="20577"/>
          <ac:spMkLst>
            <pc:docMk/>
            <pc:sldMk cId="0" sldId="304"/>
            <ac:spMk id="8195" creationId="{1DE69BEF-224D-419B-8ECA-164B2BF99C2B}"/>
          </ac:spMkLst>
        </pc:spChg>
      </pc:sldChg>
      <pc:sldChg chg="addSp delSp modSp mod">
        <pc:chgData name="Federico Cluni" userId="754e41aadaf4a8ea" providerId="LiveId" clId="{6970D417-8251-49E3-B758-7BDEA698CBDF}" dt="2020-06-15T15:15:00.942" v="2791" actId="20577"/>
        <pc:sldMkLst>
          <pc:docMk/>
          <pc:sldMk cId="0" sldId="305"/>
        </pc:sldMkLst>
        <pc:spChg chg="add mod">
          <ac:chgData name="Federico Cluni" userId="754e41aadaf4a8ea" providerId="LiveId" clId="{6970D417-8251-49E3-B758-7BDEA698CBDF}" dt="2020-06-15T15:12:48.397" v="2541"/>
          <ac:spMkLst>
            <pc:docMk/>
            <pc:sldMk cId="0" sldId="305"/>
            <ac:spMk id="5" creationId="{3AF24829-F600-462F-885C-464E17CBA2D9}"/>
          </ac:spMkLst>
        </pc:spChg>
        <pc:spChg chg="mod">
          <ac:chgData name="Federico Cluni" userId="754e41aadaf4a8ea" providerId="LiveId" clId="{6970D417-8251-49E3-B758-7BDEA698CBDF}" dt="2020-06-15T15:13:16.107" v="2576" actId="6549"/>
          <ac:spMkLst>
            <pc:docMk/>
            <pc:sldMk cId="0" sldId="305"/>
            <ac:spMk id="10243" creationId="{A2C82316-C4EC-426E-AE68-7E4A94634496}"/>
          </ac:spMkLst>
        </pc:spChg>
        <pc:spChg chg="del">
          <ac:chgData name="Federico Cluni" userId="754e41aadaf4a8ea" providerId="LiveId" clId="{6970D417-8251-49E3-B758-7BDEA698CBDF}" dt="2020-06-15T15:12:47.492" v="2540" actId="478"/>
          <ac:spMkLst>
            <pc:docMk/>
            <pc:sldMk cId="0" sldId="305"/>
            <ac:spMk id="15362" creationId="{9C05FCA0-A14E-4914-9750-AC4CA378EB34}"/>
          </ac:spMkLst>
        </pc:spChg>
        <pc:graphicFrameChg chg="modGraphic">
          <ac:chgData name="Federico Cluni" userId="754e41aadaf4a8ea" providerId="LiveId" clId="{6970D417-8251-49E3-B758-7BDEA698CBDF}" dt="2020-06-15T15:15:00.942" v="2791" actId="20577"/>
          <ac:graphicFrameMkLst>
            <pc:docMk/>
            <pc:sldMk cId="0" sldId="305"/>
            <ac:graphicFrameMk id="2" creationId="{50E3250E-3398-43DB-A962-20B21513876F}"/>
          </ac:graphicFrameMkLst>
        </pc:graphicFrameChg>
      </pc:sldChg>
      <pc:sldChg chg="del">
        <pc:chgData name="Federico Cluni" userId="754e41aadaf4a8ea" providerId="LiveId" clId="{6970D417-8251-49E3-B758-7BDEA698CBDF}" dt="2020-06-15T16:59:12.845" v="7185" actId="47"/>
        <pc:sldMkLst>
          <pc:docMk/>
          <pc:sldMk cId="0" sldId="306"/>
        </pc:sldMkLst>
      </pc:sldChg>
      <pc:sldChg chg="del">
        <pc:chgData name="Federico Cluni" userId="754e41aadaf4a8ea" providerId="LiveId" clId="{6970D417-8251-49E3-B758-7BDEA698CBDF}" dt="2020-06-15T16:59:13.338" v="7186" actId="47"/>
        <pc:sldMkLst>
          <pc:docMk/>
          <pc:sldMk cId="0" sldId="307"/>
        </pc:sldMkLst>
      </pc:sldChg>
      <pc:sldChg chg="del">
        <pc:chgData name="Federico Cluni" userId="754e41aadaf4a8ea" providerId="LiveId" clId="{6970D417-8251-49E3-B758-7BDEA698CBDF}" dt="2020-06-15T16:59:13.831" v="7187" actId="47"/>
        <pc:sldMkLst>
          <pc:docMk/>
          <pc:sldMk cId="0" sldId="308"/>
        </pc:sldMkLst>
      </pc:sldChg>
      <pc:sldChg chg="del">
        <pc:chgData name="Federico Cluni" userId="754e41aadaf4a8ea" providerId="LiveId" clId="{6970D417-8251-49E3-B758-7BDEA698CBDF}" dt="2020-06-15T16:59:14.218" v="7188" actId="47"/>
        <pc:sldMkLst>
          <pc:docMk/>
          <pc:sldMk cId="0" sldId="309"/>
        </pc:sldMkLst>
      </pc:sldChg>
      <pc:sldChg chg="del">
        <pc:chgData name="Federico Cluni" userId="754e41aadaf4a8ea" providerId="LiveId" clId="{6970D417-8251-49E3-B758-7BDEA698CBDF}" dt="2020-06-15T16:59:14.529" v="7189" actId="47"/>
        <pc:sldMkLst>
          <pc:docMk/>
          <pc:sldMk cId="0" sldId="310"/>
        </pc:sldMkLst>
      </pc:sldChg>
      <pc:sldChg chg="del">
        <pc:chgData name="Federico Cluni" userId="754e41aadaf4a8ea" providerId="LiveId" clId="{6970D417-8251-49E3-B758-7BDEA698CBDF}" dt="2020-06-15T16:59:15.168" v="7190" actId="47"/>
        <pc:sldMkLst>
          <pc:docMk/>
          <pc:sldMk cId="0" sldId="311"/>
        </pc:sldMkLst>
      </pc:sldChg>
      <pc:sldChg chg="del">
        <pc:chgData name="Federico Cluni" userId="754e41aadaf4a8ea" providerId="LiveId" clId="{6970D417-8251-49E3-B758-7BDEA698CBDF}" dt="2020-06-15T16:59:15.677" v="7191" actId="47"/>
        <pc:sldMkLst>
          <pc:docMk/>
          <pc:sldMk cId="0" sldId="312"/>
        </pc:sldMkLst>
      </pc:sldChg>
      <pc:sldChg chg="del">
        <pc:chgData name="Federico Cluni" userId="754e41aadaf4a8ea" providerId="LiveId" clId="{6970D417-8251-49E3-B758-7BDEA698CBDF}" dt="2020-06-15T16:59:16.110" v="7192" actId="47"/>
        <pc:sldMkLst>
          <pc:docMk/>
          <pc:sldMk cId="0" sldId="313"/>
        </pc:sldMkLst>
      </pc:sldChg>
      <pc:sldChg chg="del">
        <pc:chgData name="Federico Cluni" userId="754e41aadaf4a8ea" providerId="LiveId" clId="{6970D417-8251-49E3-B758-7BDEA698CBDF}" dt="2020-06-15T16:59:09.124" v="7180" actId="47"/>
        <pc:sldMkLst>
          <pc:docMk/>
          <pc:sldMk cId="0" sldId="314"/>
        </pc:sldMkLst>
      </pc:sldChg>
      <pc:sldChg chg="addSp delSp modSp add mod">
        <pc:chgData name="Federico Cluni" userId="754e41aadaf4a8ea" providerId="LiveId" clId="{6970D417-8251-49E3-B758-7BDEA698CBDF}" dt="2020-06-16T07:03:35.895" v="7473" actId="1076"/>
        <pc:sldMkLst>
          <pc:docMk/>
          <pc:sldMk cId="3826106657" sldId="315"/>
        </pc:sldMkLst>
        <pc:spChg chg="add mod">
          <ac:chgData name="Federico Cluni" userId="754e41aadaf4a8ea" providerId="LiveId" clId="{6970D417-8251-49E3-B758-7BDEA698CBDF}" dt="2020-06-16T07:02:58.493" v="7470" actId="1076"/>
          <ac:spMkLst>
            <pc:docMk/>
            <pc:sldMk cId="3826106657" sldId="315"/>
            <ac:spMk id="6" creationId="{770C6121-972A-4B0D-AC8D-97069A0AC8B8}"/>
          </ac:spMkLst>
        </pc:spChg>
        <pc:spChg chg="mod">
          <ac:chgData name="Federico Cluni" userId="754e41aadaf4a8ea" providerId="LiveId" clId="{6970D417-8251-49E3-B758-7BDEA698CBDF}" dt="2020-06-16T07:03:30.503" v="7472" actId="313"/>
          <ac:spMkLst>
            <pc:docMk/>
            <pc:sldMk cId="3826106657" sldId="315"/>
            <ac:spMk id="9219" creationId="{A1FC0DEA-BB6C-4FD0-B78C-22B86F753767}"/>
          </ac:spMkLst>
        </pc:spChg>
        <pc:picChg chg="add del mod">
          <ac:chgData name="Federico Cluni" userId="754e41aadaf4a8ea" providerId="LiveId" clId="{6970D417-8251-49E3-B758-7BDEA698CBDF}" dt="2020-06-16T07:00:52.196" v="7415" actId="478"/>
          <ac:picMkLst>
            <pc:docMk/>
            <pc:sldMk cId="3826106657" sldId="315"/>
            <ac:picMk id="3" creationId="{A9D43D73-F061-4B79-A852-E83FF9466FBB}"/>
          </ac:picMkLst>
        </pc:picChg>
        <pc:picChg chg="add mod">
          <ac:chgData name="Federico Cluni" userId="754e41aadaf4a8ea" providerId="LiveId" clId="{6970D417-8251-49E3-B758-7BDEA698CBDF}" dt="2020-06-16T07:03:35.895" v="7473" actId="1076"/>
          <ac:picMkLst>
            <pc:docMk/>
            <pc:sldMk cId="3826106657" sldId="315"/>
            <ac:picMk id="4" creationId="{07ABB67C-8F0F-45ED-8D51-652EF1390A65}"/>
          </ac:picMkLst>
        </pc:picChg>
      </pc:sldChg>
      <pc:sldChg chg="delSp modSp add mod">
        <pc:chgData name="Federico Cluni" userId="754e41aadaf4a8ea" providerId="LiveId" clId="{6970D417-8251-49E3-B758-7BDEA698CBDF}" dt="2020-06-15T15:39:01.110" v="4084" actId="2711"/>
        <pc:sldMkLst>
          <pc:docMk/>
          <pc:sldMk cId="2150309443" sldId="316"/>
        </pc:sldMkLst>
        <pc:spChg chg="mod">
          <ac:chgData name="Federico Cluni" userId="754e41aadaf4a8ea" providerId="LiveId" clId="{6970D417-8251-49E3-B758-7BDEA698CBDF}" dt="2020-06-15T15:39:01.110" v="4084" actId="2711"/>
          <ac:spMkLst>
            <pc:docMk/>
            <pc:sldMk cId="2150309443" sldId="316"/>
            <ac:spMk id="20483" creationId="{B7035848-63B3-4B52-8846-AECB97BA8E4E}"/>
          </ac:spMkLst>
        </pc:spChg>
        <pc:spChg chg="del mod">
          <ac:chgData name="Federico Cluni" userId="754e41aadaf4a8ea" providerId="LiveId" clId="{6970D417-8251-49E3-B758-7BDEA698CBDF}" dt="2020-06-15T15:38:34.456" v="4069" actId="478"/>
          <ac:spMkLst>
            <pc:docMk/>
            <pc:sldMk cId="2150309443" sldId="316"/>
            <ac:spMk id="20484" creationId="{FF4DB5BD-A5A2-4D0B-BF45-40519D2A0129}"/>
          </ac:spMkLst>
        </pc:spChg>
      </pc:sldChg>
      <pc:sldChg chg="delSp modSp add del mod">
        <pc:chgData name="Federico Cluni" userId="754e41aadaf4a8ea" providerId="LiveId" clId="{6970D417-8251-49E3-B758-7BDEA698CBDF}" dt="2020-06-15T16:14:51.971" v="5336" actId="47"/>
        <pc:sldMkLst>
          <pc:docMk/>
          <pc:sldMk cId="1597407174" sldId="317"/>
        </pc:sldMkLst>
        <pc:spChg chg="mod">
          <ac:chgData name="Federico Cluni" userId="754e41aadaf4a8ea" providerId="LiveId" clId="{6970D417-8251-49E3-B758-7BDEA698CBDF}" dt="2020-06-15T16:14:29.280" v="5328" actId="207"/>
          <ac:spMkLst>
            <pc:docMk/>
            <pc:sldMk cId="1597407174" sldId="317"/>
            <ac:spMk id="16387" creationId="{5BBE23F3-BDC5-400E-A3FC-ABF0FFCAE73D}"/>
          </ac:spMkLst>
        </pc:spChg>
        <pc:spChg chg="del">
          <ac:chgData name="Federico Cluni" userId="754e41aadaf4a8ea" providerId="LiveId" clId="{6970D417-8251-49E3-B758-7BDEA698CBDF}" dt="2020-06-15T16:14:00.455" v="5325" actId="478"/>
          <ac:spMkLst>
            <pc:docMk/>
            <pc:sldMk cId="1597407174" sldId="317"/>
            <ac:spMk id="16389" creationId="{64678E45-6A36-4214-A89D-5C47F6DDB841}"/>
          </ac:spMkLst>
        </pc:spChg>
        <pc:spChg chg="del">
          <ac:chgData name="Federico Cluni" userId="754e41aadaf4a8ea" providerId="LiveId" clId="{6970D417-8251-49E3-B758-7BDEA698CBDF}" dt="2020-06-15T16:13:58.775" v="5324" actId="478"/>
          <ac:spMkLst>
            <pc:docMk/>
            <pc:sldMk cId="1597407174" sldId="317"/>
            <ac:spMk id="16391" creationId="{B241D821-531C-41EB-B44D-EDAC9DC14BA6}"/>
          </ac:spMkLst>
        </pc:spChg>
      </pc:sldChg>
    </pc:docChg>
  </pc:docChgLst>
  <pc:docChgLst>
    <pc:chgData name="Federico Cluni" userId="754e41aadaf4a8ea" providerId="LiveId" clId="{3C2A4BE2-CF98-44E4-90F2-E94C284B8C00}"/>
    <pc:docChg chg="undo custSel addSld delSld modSld sldOrd">
      <pc:chgData name="Federico Cluni" userId="754e41aadaf4a8ea" providerId="LiveId" clId="{3C2A4BE2-CF98-44E4-90F2-E94C284B8C00}" dt="2020-06-18T10:50:07.739" v="8699" actId="6549"/>
      <pc:docMkLst>
        <pc:docMk/>
      </pc:docMkLst>
      <pc:sldChg chg="modSp mod">
        <pc:chgData name="Federico Cluni" userId="754e41aadaf4a8ea" providerId="LiveId" clId="{3C2A4BE2-CF98-44E4-90F2-E94C284B8C00}" dt="2020-06-17T08:17:41.216" v="3" actId="20577"/>
        <pc:sldMkLst>
          <pc:docMk/>
          <pc:sldMk cId="0" sldId="256"/>
        </pc:sldMkLst>
        <pc:spChg chg="mod">
          <ac:chgData name="Federico Cluni" userId="754e41aadaf4a8ea" providerId="LiveId" clId="{3C2A4BE2-CF98-44E4-90F2-E94C284B8C00}" dt="2020-06-17T08:17:41.216" v="3" actId="20577"/>
          <ac:spMkLst>
            <pc:docMk/>
            <pc:sldMk cId="0" sldId="256"/>
            <ac:spMk id="2055" creationId="{4CD9053A-D1BE-4AA5-A65E-5DD053F0E150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57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59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0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1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2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3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4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5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6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7"/>
        </pc:sldMkLst>
      </pc:sldChg>
      <pc:sldChg chg="modSp mod">
        <pc:chgData name="Federico Cluni" userId="754e41aadaf4a8ea" providerId="LiveId" clId="{3C2A4BE2-CF98-44E4-90F2-E94C284B8C00}" dt="2020-06-18T07:23:48.662" v="8681" actId="20577"/>
        <pc:sldMkLst>
          <pc:docMk/>
          <pc:sldMk cId="0" sldId="268"/>
        </pc:sldMkLst>
        <pc:spChg chg="mod">
          <ac:chgData name="Federico Cluni" userId="754e41aadaf4a8ea" providerId="LiveId" clId="{3C2A4BE2-CF98-44E4-90F2-E94C284B8C00}" dt="2020-06-18T07:23:48.662" v="8681" actId="20577"/>
          <ac:spMkLst>
            <pc:docMk/>
            <pc:sldMk cId="0" sldId="268"/>
            <ac:spMk id="6" creationId="{9ED8ABB6-AF0A-42A5-AF65-767AB5F93706}"/>
          </ac:spMkLst>
        </pc:spChg>
        <pc:spChg chg="mod">
          <ac:chgData name="Federico Cluni" userId="754e41aadaf4a8ea" providerId="LiveId" clId="{3C2A4BE2-CF98-44E4-90F2-E94C284B8C00}" dt="2020-06-18T07:13:24.918" v="8680" actId="20577"/>
          <ac:spMkLst>
            <pc:docMk/>
            <pc:sldMk cId="0" sldId="268"/>
            <ac:spMk id="22531" creationId="{39233DBB-C68A-4241-91EF-A18A43DA6EC6}"/>
          </ac:spMkLst>
        </pc:spChg>
      </pc:sldChg>
      <pc:sldChg chg="modSp mod">
        <pc:chgData name="Federico Cluni" userId="754e41aadaf4a8ea" providerId="LiveId" clId="{3C2A4BE2-CF98-44E4-90F2-E94C284B8C00}" dt="2020-06-18T05:58:44.941" v="8324" actId="20577"/>
        <pc:sldMkLst>
          <pc:docMk/>
          <pc:sldMk cId="0" sldId="270"/>
        </pc:sldMkLst>
        <pc:spChg chg="mod">
          <ac:chgData name="Federico Cluni" userId="754e41aadaf4a8ea" providerId="LiveId" clId="{3C2A4BE2-CF98-44E4-90F2-E94C284B8C00}" dt="2020-06-18T05:58:44.941" v="8324" actId="20577"/>
          <ac:spMkLst>
            <pc:docMk/>
            <pc:sldMk cId="0" sldId="270"/>
            <ac:spMk id="24579" creationId="{DD94CCC3-7426-4499-B892-AD65FF7F07AA}"/>
          </ac:spMkLst>
        </pc:spChg>
      </pc:sldChg>
      <pc:sldChg chg="modSp mod">
        <pc:chgData name="Federico Cluni" userId="754e41aadaf4a8ea" providerId="LiveId" clId="{3C2A4BE2-CF98-44E4-90F2-E94C284B8C00}" dt="2020-06-18T06:00:35.740" v="8380" actId="2711"/>
        <pc:sldMkLst>
          <pc:docMk/>
          <pc:sldMk cId="0" sldId="271"/>
        </pc:sldMkLst>
        <pc:spChg chg="mod">
          <ac:chgData name="Federico Cluni" userId="754e41aadaf4a8ea" providerId="LiveId" clId="{3C2A4BE2-CF98-44E4-90F2-E94C284B8C00}" dt="2020-06-18T06:00:35.740" v="8380" actId="2711"/>
          <ac:spMkLst>
            <pc:docMk/>
            <pc:sldMk cId="0" sldId="271"/>
            <ac:spMk id="25603" creationId="{B2C9E3EA-DEFD-4712-83C3-493195BA3A4D}"/>
          </ac:spMkLst>
        </pc:spChg>
      </pc:sldChg>
      <pc:sldChg chg="modSp mod">
        <pc:chgData name="Federico Cluni" userId="754e41aadaf4a8ea" providerId="LiveId" clId="{3C2A4BE2-CF98-44E4-90F2-E94C284B8C00}" dt="2020-06-18T07:40:32.511" v="8682" actId="20577"/>
        <pc:sldMkLst>
          <pc:docMk/>
          <pc:sldMk cId="0" sldId="272"/>
        </pc:sldMkLst>
        <pc:spChg chg="mod">
          <ac:chgData name="Federico Cluni" userId="754e41aadaf4a8ea" providerId="LiveId" clId="{3C2A4BE2-CF98-44E4-90F2-E94C284B8C00}" dt="2020-06-18T07:40:32.511" v="8682" actId="20577"/>
          <ac:spMkLst>
            <pc:docMk/>
            <pc:sldMk cId="0" sldId="272"/>
            <ac:spMk id="26627" creationId="{5761D948-F146-4B33-992A-6B2BADFA563B}"/>
          </ac:spMkLst>
        </pc:spChg>
      </pc:sldChg>
      <pc:sldChg chg="modSp mod">
        <pc:chgData name="Federico Cluni" userId="754e41aadaf4a8ea" providerId="LiveId" clId="{3C2A4BE2-CF98-44E4-90F2-E94C284B8C00}" dt="2020-06-17T08:25:43.903" v="109" actId="20577"/>
        <pc:sldMkLst>
          <pc:docMk/>
          <pc:sldMk cId="0" sldId="273"/>
        </pc:sldMkLst>
        <pc:spChg chg="mod">
          <ac:chgData name="Federico Cluni" userId="754e41aadaf4a8ea" providerId="LiveId" clId="{3C2A4BE2-CF98-44E4-90F2-E94C284B8C00}" dt="2020-06-17T08:25:43.903" v="109" actId="20577"/>
          <ac:spMkLst>
            <pc:docMk/>
            <pc:sldMk cId="0" sldId="273"/>
            <ac:spMk id="27651" creationId="{37EC68AB-75F9-47B4-B985-79310AF55960}"/>
          </ac:spMkLst>
        </pc:spChg>
      </pc:sldChg>
      <pc:sldChg chg="modSp mod">
        <pc:chgData name="Federico Cluni" userId="754e41aadaf4a8ea" providerId="LiveId" clId="{3C2A4BE2-CF98-44E4-90F2-E94C284B8C00}" dt="2020-06-18T06:04:49.453" v="8381" actId="20577"/>
        <pc:sldMkLst>
          <pc:docMk/>
          <pc:sldMk cId="0" sldId="275"/>
        </pc:sldMkLst>
        <pc:spChg chg="mod">
          <ac:chgData name="Federico Cluni" userId="754e41aadaf4a8ea" providerId="LiveId" clId="{3C2A4BE2-CF98-44E4-90F2-E94C284B8C00}" dt="2020-06-18T06:04:49.453" v="8381" actId="20577"/>
          <ac:spMkLst>
            <pc:docMk/>
            <pc:sldMk cId="0" sldId="275"/>
            <ac:spMk id="4" creationId="{4C43C1B0-F2BD-44A8-9345-753B7206AD3B}"/>
          </ac:spMkLst>
        </pc:spChg>
      </pc:sldChg>
      <pc:sldChg chg="modSp mod">
        <pc:chgData name="Federico Cluni" userId="754e41aadaf4a8ea" providerId="LiveId" clId="{3C2A4BE2-CF98-44E4-90F2-E94C284B8C00}" dt="2020-06-18T06:06:22.437" v="8427" actId="14100"/>
        <pc:sldMkLst>
          <pc:docMk/>
          <pc:sldMk cId="0" sldId="276"/>
        </pc:sldMkLst>
        <pc:spChg chg="mod">
          <ac:chgData name="Federico Cluni" userId="754e41aadaf4a8ea" providerId="LiveId" clId="{3C2A4BE2-CF98-44E4-90F2-E94C284B8C00}" dt="2020-06-18T06:06:22.437" v="8427" actId="14100"/>
          <ac:spMkLst>
            <pc:docMk/>
            <pc:sldMk cId="0" sldId="276"/>
            <ac:spMk id="30723" creationId="{9A82AA15-C861-429E-9AE3-B204135A0812}"/>
          </ac:spMkLst>
        </pc:spChg>
      </pc:sldChg>
      <pc:sldChg chg="modSp mod">
        <pc:chgData name="Federico Cluni" userId="754e41aadaf4a8ea" providerId="LiveId" clId="{3C2A4BE2-CF98-44E4-90F2-E94C284B8C00}" dt="2020-06-17T08:29:09.134" v="110" actId="313"/>
        <pc:sldMkLst>
          <pc:docMk/>
          <pc:sldMk cId="0" sldId="279"/>
        </pc:sldMkLst>
        <pc:spChg chg="mod">
          <ac:chgData name="Federico Cluni" userId="754e41aadaf4a8ea" providerId="LiveId" clId="{3C2A4BE2-CF98-44E4-90F2-E94C284B8C00}" dt="2020-06-17T08:29:09.134" v="110" actId="313"/>
          <ac:spMkLst>
            <pc:docMk/>
            <pc:sldMk cId="0" sldId="279"/>
            <ac:spMk id="33795" creationId="{683B5865-B015-4177-B9F1-1E95303FD325}"/>
          </ac:spMkLst>
        </pc:spChg>
      </pc:sldChg>
      <pc:sldChg chg="modSp add mod">
        <pc:chgData name="Federico Cluni" userId="754e41aadaf4a8ea" providerId="LiveId" clId="{3C2A4BE2-CF98-44E4-90F2-E94C284B8C00}" dt="2020-06-17T14:32:50.246" v="7876" actId="207"/>
        <pc:sldMkLst>
          <pc:docMk/>
          <pc:sldMk cId="0" sldId="281"/>
        </pc:sldMkLst>
        <pc:spChg chg="mod">
          <ac:chgData name="Federico Cluni" userId="754e41aadaf4a8ea" providerId="LiveId" clId="{3C2A4BE2-CF98-44E4-90F2-E94C284B8C00}" dt="2020-06-17T08:30:45.664" v="125" actId="207"/>
          <ac:spMkLst>
            <pc:docMk/>
            <pc:sldMk cId="0" sldId="281"/>
            <ac:spMk id="37890" creationId="{361B014D-6404-45B2-87C0-5ADB2F5F362F}"/>
          </ac:spMkLst>
        </pc:spChg>
        <pc:spChg chg="mod">
          <ac:chgData name="Federico Cluni" userId="754e41aadaf4a8ea" providerId="LiveId" clId="{3C2A4BE2-CF98-44E4-90F2-E94C284B8C00}" dt="2020-06-17T14:32:50.246" v="7876" actId="207"/>
          <ac:spMkLst>
            <pc:docMk/>
            <pc:sldMk cId="0" sldId="281"/>
            <ac:spMk id="37891" creationId="{000745D8-C5E9-47F7-A2F4-49642B1D77DE}"/>
          </ac:spMkLst>
        </pc:spChg>
      </pc:sldChg>
      <pc:sldChg chg="addSp delSp modSp add mod">
        <pc:chgData name="Federico Cluni" userId="754e41aadaf4a8ea" providerId="LiveId" clId="{3C2A4BE2-CF98-44E4-90F2-E94C284B8C00}" dt="2020-06-17T14:32:54.381" v="7877" actId="207"/>
        <pc:sldMkLst>
          <pc:docMk/>
          <pc:sldMk cId="0" sldId="282"/>
        </pc:sldMkLst>
        <pc:spChg chg="add mod">
          <ac:chgData name="Federico Cluni" userId="754e41aadaf4a8ea" providerId="LiveId" clId="{3C2A4BE2-CF98-44E4-90F2-E94C284B8C00}" dt="2020-06-17T10:07:12.623" v="3057"/>
          <ac:spMkLst>
            <pc:docMk/>
            <pc:sldMk cId="0" sldId="282"/>
            <ac:spMk id="4" creationId="{8B10E11A-5085-4E09-9E02-586329CB7D40}"/>
          </ac:spMkLst>
        </pc:spChg>
        <pc:spChg chg="del">
          <ac:chgData name="Federico Cluni" userId="754e41aadaf4a8ea" providerId="LiveId" clId="{3C2A4BE2-CF98-44E4-90F2-E94C284B8C00}" dt="2020-06-17T10:07:12.172" v="3056" actId="478"/>
          <ac:spMkLst>
            <pc:docMk/>
            <pc:sldMk cId="0" sldId="282"/>
            <ac:spMk id="38914" creationId="{B2098D0A-E631-41AC-89B6-99245EC64DFF}"/>
          </ac:spMkLst>
        </pc:spChg>
        <pc:spChg chg="mod">
          <ac:chgData name="Federico Cluni" userId="754e41aadaf4a8ea" providerId="LiveId" clId="{3C2A4BE2-CF98-44E4-90F2-E94C284B8C00}" dt="2020-06-17T14:32:54.381" v="7877" actId="207"/>
          <ac:spMkLst>
            <pc:docMk/>
            <pc:sldMk cId="0" sldId="282"/>
            <ac:spMk id="38915" creationId="{872DC20D-507F-4FDF-B4F6-8E8B40D18543}"/>
          </ac:spMkLst>
        </pc:spChg>
      </pc:sldChg>
      <pc:sldChg chg="addSp delSp modSp add mod">
        <pc:chgData name="Federico Cluni" userId="754e41aadaf4a8ea" providerId="LiveId" clId="{3C2A4BE2-CF98-44E4-90F2-E94C284B8C00}" dt="2020-06-17T14:32:58.173" v="7878" actId="207"/>
        <pc:sldMkLst>
          <pc:docMk/>
          <pc:sldMk cId="0" sldId="283"/>
        </pc:sldMkLst>
        <pc:spChg chg="add mod">
          <ac:chgData name="Federico Cluni" userId="754e41aadaf4a8ea" providerId="LiveId" clId="{3C2A4BE2-CF98-44E4-90F2-E94C284B8C00}" dt="2020-06-17T10:07:25.382" v="3063"/>
          <ac:spMkLst>
            <pc:docMk/>
            <pc:sldMk cId="0" sldId="283"/>
            <ac:spMk id="7" creationId="{25BD1288-BA25-421E-8654-EABDC76BF9A7}"/>
          </ac:spMkLst>
        </pc:spChg>
        <pc:spChg chg="del">
          <ac:chgData name="Federico Cluni" userId="754e41aadaf4a8ea" providerId="LiveId" clId="{3C2A4BE2-CF98-44E4-90F2-E94C284B8C00}" dt="2020-06-17T10:07:24.954" v="3062" actId="478"/>
          <ac:spMkLst>
            <pc:docMk/>
            <pc:sldMk cId="0" sldId="283"/>
            <ac:spMk id="40962" creationId="{811E4A55-6845-4659-A1C7-28A7B5464917}"/>
          </ac:spMkLst>
        </pc:spChg>
        <pc:spChg chg="mod">
          <ac:chgData name="Federico Cluni" userId="754e41aadaf4a8ea" providerId="LiveId" clId="{3C2A4BE2-CF98-44E4-90F2-E94C284B8C00}" dt="2020-06-17T14:32:58.173" v="7878" actId="207"/>
          <ac:spMkLst>
            <pc:docMk/>
            <pc:sldMk cId="0" sldId="283"/>
            <ac:spMk id="40963" creationId="{4D1415C6-EE30-4B14-81F0-9275AE6BF351}"/>
          </ac:spMkLst>
        </pc:spChg>
        <pc:spChg chg="mod">
          <ac:chgData name="Federico Cluni" userId="754e41aadaf4a8ea" providerId="LiveId" clId="{3C2A4BE2-CF98-44E4-90F2-E94C284B8C00}" dt="2020-06-17T09:32:50.783" v="1356" actId="20577"/>
          <ac:spMkLst>
            <pc:docMk/>
            <pc:sldMk cId="0" sldId="283"/>
            <ac:spMk id="40964" creationId="{87FCD6AC-C812-4972-B2A3-DE697E0EEC59}"/>
          </ac:spMkLst>
        </pc:spChg>
      </pc:sldChg>
      <pc:sldChg chg="addSp delSp modSp add mod">
        <pc:chgData name="Federico Cluni" userId="754e41aadaf4a8ea" providerId="LiveId" clId="{3C2A4BE2-CF98-44E4-90F2-E94C284B8C00}" dt="2020-06-17T14:33:02.965" v="7879" actId="207"/>
        <pc:sldMkLst>
          <pc:docMk/>
          <pc:sldMk cId="0" sldId="284"/>
        </pc:sldMkLst>
        <pc:spChg chg="add mod">
          <ac:chgData name="Federico Cluni" userId="754e41aadaf4a8ea" providerId="LiveId" clId="{3C2A4BE2-CF98-44E4-90F2-E94C284B8C00}" dt="2020-06-17T10:07:29.343" v="3065"/>
          <ac:spMkLst>
            <pc:docMk/>
            <pc:sldMk cId="0" sldId="284"/>
            <ac:spMk id="4" creationId="{795CD148-7238-454B-8063-A4BBF5D51DC5}"/>
          </ac:spMkLst>
        </pc:spChg>
        <pc:spChg chg="del">
          <ac:chgData name="Federico Cluni" userId="754e41aadaf4a8ea" providerId="LiveId" clId="{3C2A4BE2-CF98-44E4-90F2-E94C284B8C00}" dt="2020-06-17T10:07:28.976" v="3064" actId="478"/>
          <ac:spMkLst>
            <pc:docMk/>
            <pc:sldMk cId="0" sldId="284"/>
            <ac:spMk id="41986" creationId="{1F6CB3A0-6E2C-4874-9A5D-05CEA9D5EB39}"/>
          </ac:spMkLst>
        </pc:spChg>
        <pc:spChg chg="mod">
          <ac:chgData name="Federico Cluni" userId="754e41aadaf4a8ea" providerId="LiveId" clId="{3C2A4BE2-CF98-44E4-90F2-E94C284B8C00}" dt="2020-06-17T14:33:02.965" v="7879" actId="207"/>
          <ac:spMkLst>
            <pc:docMk/>
            <pc:sldMk cId="0" sldId="284"/>
            <ac:spMk id="41987" creationId="{4634B66A-46C2-4F21-ADEE-51244DF0455B}"/>
          </ac:spMkLst>
        </pc:spChg>
      </pc:sldChg>
      <pc:sldChg chg="addSp delSp modSp add mod">
        <pc:chgData name="Federico Cluni" userId="754e41aadaf4a8ea" providerId="LiveId" clId="{3C2A4BE2-CF98-44E4-90F2-E94C284B8C00}" dt="2020-06-17T14:33:07.333" v="7880" actId="207"/>
        <pc:sldMkLst>
          <pc:docMk/>
          <pc:sldMk cId="0" sldId="285"/>
        </pc:sldMkLst>
        <pc:spChg chg="add mod">
          <ac:chgData name="Federico Cluni" userId="754e41aadaf4a8ea" providerId="LiveId" clId="{3C2A4BE2-CF98-44E4-90F2-E94C284B8C00}" dt="2020-06-17T10:07:33.164" v="3067"/>
          <ac:spMkLst>
            <pc:docMk/>
            <pc:sldMk cId="0" sldId="285"/>
            <ac:spMk id="4" creationId="{46764DC0-F17D-4768-AF9D-089CABE21A1B}"/>
          </ac:spMkLst>
        </pc:spChg>
        <pc:spChg chg="del">
          <ac:chgData name="Federico Cluni" userId="754e41aadaf4a8ea" providerId="LiveId" clId="{3C2A4BE2-CF98-44E4-90F2-E94C284B8C00}" dt="2020-06-17T10:07:32.816" v="3066" actId="478"/>
          <ac:spMkLst>
            <pc:docMk/>
            <pc:sldMk cId="0" sldId="285"/>
            <ac:spMk id="43010" creationId="{7F8497D9-1CA1-4D05-8703-20F38AE10678}"/>
          </ac:spMkLst>
        </pc:spChg>
        <pc:spChg chg="mod">
          <ac:chgData name="Federico Cluni" userId="754e41aadaf4a8ea" providerId="LiveId" clId="{3C2A4BE2-CF98-44E4-90F2-E94C284B8C00}" dt="2020-06-17T14:33:07.333" v="7880" actId="207"/>
          <ac:spMkLst>
            <pc:docMk/>
            <pc:sldMk cId="0" sldId="285"/>
            <ac:spMk id="43011" creationId="{530215A9-4BDE-4CBC-936D-2138A6982815}"/>
          </ac:spMkLst>
        </pc:spChg>
      </pc:sldChg>
      <pc:sldChg chg="addSp delSp modSp add mod">
        <pc:chgData name="Federico Cluni" userId="754e41aadaf4a8ea" providerId="LiveId" clId="{3C2A4BE2-CF98-44E4-90F2-E94C284B8C00}" dt="2020-06-17T14:33:35.326" v="7884" actId="207"/>
        <pc:sldMkLst>
          <pc:docMk/>
          <pc:sldMk cId="0" sldId="286"/>
        </pc:sldMkLst>
        <pc:spChg chg="add mod">
          <ac:chgData name="Federico Cluni" userId="754e41aadaf4a8ea" providerId="LiveId" clId="{3C2A4BE2-CF98-44E4-90F2-E94C284B8C00}" dt="2020-06-17T10:07:41.219" v="3071"/>
          <ac:spMkLst>
            <pc:docMk/>
            <pc:sldMk cId="0" sldId="286"/>
            <ac:spMk id="5" creationId="{263DEA10-79FC-470D-8215-2C8A5F2D7BEE}"/>
          </ac:spMkLst>
        </pc:spChg>
        <pc:spChg chg="del">
          <ac:chgData name="Federico Cluni" userId="754e41aadaf4a8ea" providerId="LiveId" clId="{3C2A4BE2-CF98-44E4-90F2-E94C284B8C00}" dt="2020-06-17T10:07:40.880" v="3070" actId="478"/>
          <ac:spMkLst>
            <pc:docMk/>
            <pc:sldMk cId="0" sldId="286"/>
            <ac:spMk id="45058" creationId="{EAD2260B-A0A2-4F26-9A2D-FA17EDEBB891}"/>
          </ac:spMkLst>
        </pc:spChg>
        <pc:spChg chg="mod">
          <ac:chgData name="Federico Cluni" userId="754e41aadaf4a8ea" providerId="LiveId" clId="{3C2A4BE2-CF98-44E4-90F2-E94C284B8C00}" dt="2020-06-17T14:33:35.326" v="7884" actId="207"/>
          <ac:spMkLst>
            <pc:docMk/>
            <pc:sldMk cId="0" sldId="286"/>
            <ac:spMk id="45059" creationId="{B29CAD21-7F16-443A-A012-B74A76C5BF5B}"/>
          </ac:spMkLst>
        </pc:spChg>
        <pc:spChg chg="mod">
          <ac:chgData name="Federico Cluni" userId="754e41aadaf4a8ea" providerId="LiveId" clId="{3C2A4BE2-CF98-44E4-90F2-E94C284B8C00}" dt="2020-06-17T09:45:17.540" v="1916" actId="20577"/>
          <ac:spMkLst>
            <pc:docMk/>
            <pc:sldMk cId="0" sldId="286"/>
            <ac:spMk id="45060" creationId="{EFE68B92-8428-485F-A609-20719AEEBA69}"/>
          </ac:spMkLst>
        </pc:spChg>
      </pc:sldChg>
      <pc:sldChg chg="addSp delSp modSp add del mod">
        <pc:chgData name="Federico Cluni" userId="754e41aadaf4a8ea" providerId="LiveId" clId="{3C2A4BE2-CF98-44E4-90F2-E94C284B8C00}" dt="2020-06-18T06:54:08.878" v="8679" actId="114"/>
        <pc:sldMkLst>
          <pc:docMk/>
          <pc:sldMk cId="3286911153" sldId="287"/>
        </pc:sldMkLst>
        <pc:spChg chg="add mod">
          <ac:chgData name="Federico Cluni" userId="754e41aadaf4a8ea" providerId="LiveId" clId="{3C2A4BE2-CF98-44E4-90F2-E94C284B8C00}" dt="2020-06-17T13:54:53.568" v="6343" actId="20577"/>
          <ac:spMkLst>
            <pc:docMk/>
            <pc:sldMk cId="3286911153" sldId="287"/>
            <ac:spMk id="5" creationId="{23A50B28-D705-411B-84F8-14538B50D1C4}"/>
          </ac:spMkLst>
        </pc:spChg>
        <pc:spChg chg="del">
          <ac:chgData name="Federico Cluni" userId="754e41aadaf4a8ea" providerId="LiveId" clId="{3C2A4BE2-CF98-44E4-90F2-E94C284B8C00}" dt="2020-06-17T13:54:38.059" v="6320" actId="478"/>
          <ac:spMkLst>
            <pc:docMk/>
            <pc:sldMk cId="3286911153" sldId="287"/>
            <ac:spMk id="49154" creationId="{A9CFA50B-E77B-43A6-A368-625B09739D2E}"/>
          </ac:spMkLst>
        </pc:spChg>
        <pc:spChg chg="mod">
          <ac:chgData name="Federico Cluni" userId="754e41aadaf4a8ea" providerId="LiveId" clId="{3C2A4BE2-CF98-44E4-90F2-E94C284B8C00}" dt="2020-06-17T10:14:28.622" v="3148" actId="20577"/>
          <ac:spMkLst>
            <pc:docMk/>
            <pc:sldMk cId="3286911153" sldId="287"/>
            <ac:spMk id="49155" creationId="{D354007A-39EA-443A-8E64-150723E95206}"/>
          </ac:spMkLst>
        </pc:spChg>
        <pc:spChg chg="mod">
          <ac:chgData name="Federico Cluni" userId="754e41aadaf4a8ea" providerId="LiveId" clId="{3C2A4BE2-CF98-44E4-90F2-E94C284B8C00}" dt="2020-06-18T06:54:08.878" v="8679" actId="114"/>
          <ac:spMkLst>
            <pc:docMk/>
            <pc:sldMk cId="3286911153" sldId="287"/>
            <ac:spMk id="49156" creationId="{6B1CEF43-8701-43B5-A0FF-2E0F4E6A20A0}"/>
          </ac:spMkLst>
        </pc:spChg>
      </pc:sldChg>
      <pc:sldChg chg="add del">
        <pc:chgData name="Federico Cluni" userId="754e41aadaf4a8ea" providerId="LiveId" clId="{3C2A4BE2-CF98-44E4-90F2-E94C284B8C00}" dt="2020-06-17T10:17:26.531" v="3255" actId="47"/>
        <pc:sldMkLst>
          <pc:docMk/>
          <pc:sldMk cId="0" sldId="288"/>
        </pc:sldMkLst>
      </pc:sldChg>
      <pc:sldChg chg="modSp add del mod">
        <pc:chgData name="Federico Cluni" userId="754e41aadaf4a8ea" providerId="LiveId" clId="{3C2A4BE2-CF98-44E4-90F2-E94C284B8C00}" dt="2020-06-17T13:55:05.431" v="6346" actId="2696"/>
        <pc:sldMkLst>
          <pc:docMk/>
          <pc:sldMk cId="0" sldId="289"/>
        </pc:sldMkLst>
        <pc:spChg chg="mod">
          <ac:chgData name="Federico Cluni" userId="754e41aadaf4a8ea" providerId="LiveId" clId="{3C2A4BE2-CF98-44E4-90F2-E94C284B8C00}" dt="2020-06-17T10:19:28.704" v="3487" actId="6549"/>
          <ac:spMkLst>
            <pc:docMk/>
            <pc:sldMk cId="0" sldId="289"/>
            <ac:spMk id="51203" creationId="{7038C185-D10E-4F27-A339-76B3C7E837C8}"/>
          </ac:spMkLst>
        </pc:spChg>
      </pc:sldChg>
      <pc:sldChg chg="add del">
        <pc:chgData name="Federico Cluni" userId="754e41aadaf4a8ea" providerId="LiveId" clId="{3C2A4BE2-CF98-44E4-90F2-E94C284B8C00}" dt="2020-06-17T14:26:14.126" v="7594" actId="47"/>
        <pc:sldMkLst>
          <pc:docMk/>
          <pc:sldMk cId="1649203960" sldId="289"/>
        </pc:sldMkLst>
      </pc:sldChg>
      <pc:sldChg chg="addSp delSp modSp add">
        <pc:chgData name="Federico Cluni" userId="754e41aadaf4a8ea" providerId="LiveId" clId="{3C2A4BE2-CF98-44E4-90F2-E94C284B8C00}" dt="2020-06-17T14:31:33.113" v="7821"/>
        <pc:sldMkLst>
          <pc:docMk/>
          <pc:sldMk cId="3077951468" sldId="290"/>
        </pc:sldMkLst>
        <pc:spChg chg="add mod">
          <ac:chgData name="Federico Cluni" userId="754e41aadaf4a8ea" providerId="LiveId" clId="{3C2A4BE2-CF98-44E4-90F2-E94C284B8C00}" dt="2020-06-17T14:31:33.113" v="7821"/>
          <ac:spMkLst>
            <pc:docMk/>
            <pc:sldMk cId="3077951468" sldId="290"/>
            <ac:spMk id="4" creationId="{8DF2BBCF-A139-4938-9EB5-DDE3C8350C05}"/>
          </ac:spMkLst>
        </pc:spChg>
        <pc:spChg chg="del">
          <ac:chgData name="Federico Cluni" userId="754e41aadaf4a8ea" providerId="LiveId" clId="{3C2A4BE2-CF98-44E4-90F2-E94C284B8C00}" dt="2020-06-17T14:31:32.726" v="7820" actId="478"/>
          <ac:spMkLst>
            <pc:docMk/>
            <pc:sldMk cId="3077951468" sldId="290"/>
            <ac:spMk id="52226" creationId="{C95518DE-5B6F-4A98-B5BE-048571D27422}"/>
          </ac:spMkLst>
        </pc:spChg>
        <pc:spChg chg="mod">
          <ac:chgData name="Federico Cluni" userId="754e41aadaf4a8ea" providerId="LiveId" clId="{3C2A4BE2-CF98-44E4-90F2-E94C284B8C00}" dt="2020-06-17T10:22:43.347" v="3867" actId="20577"/>
          <ac:spMkLst>
            <pc:docMk/>
            <pc:sldMk cId="3077951468" sldId="290"/>
            <ac:spMk id="52227" creationId="{99FBDFD0-1935-4371-B600-89F689A1C6E7}"/>
          </ac:spMkLst>
        </pc:spChg>
      </pc:sldChg>
      <pc:sldChg chg="addSp delSp modSp add mod">
        <pc:chgData name="Federico Cluni" userId="754e41aadaf4a8ea" providerId="LiveId" clId="{3C2A4BE2-CF98-44E4-90F2-E94C284B8C00}" dt="2020-06-17T14:33:40.580" v="7885" actId="207"/>
        <pc:sldMkLst>
          <pc:docMk/>
          <pc:sldMk cId="0" sldId="292"/>
        </pc:sldMkLst>
        <pc:spChg chg="add mod">
          <ac:chgData name="Federico Cluni" userId="754e41aadaf4a8ea" providerId="LiveId" clId="{3C2A4BE2-CF98-44E4-90F2-E94C284B8C00}" dt="2020-06-17T10:07:45.655" v="3073"/>
          <ac:spMkLst>
            <pc:docMk/>
            <pc:sldMk cId="0" sldId="292"/>
            <ac:spMk id="4" creationId="{0212A5E6-77DC-4FAA-98FA-9E9922E08B97}"/>
          </ac:spMkLst>
        </pc:spChg>
        <pc:spChg chg="del">
          <ac:chgData name="Federico Cluni" userId="754e41aadaf4a8ea" providerId="LiveId" clId="{3C2A4BE2-CF98-44E4-90F2-E94C284B8C00}" dt="2020-06-17T10:07:44.877" v="3072" actId="478"/>
          <ac:spMkLst>
            <pc:docMk/>
            <pc:sldMk cId="0" sldId="292"/>
            <ac:spMk id="46082" creationId="{3CB08C05-7392-4438-B9BB-8B4ABCEE2E55}"/>
          </ac:spMkLst>
        </pc:spChg>
        <pc:spChg chg="mod">
          <ac:chgData name="Federico Cluni" userId="754e41aadaf4a8ea" providerId="LiveId" clId="{3C2A4BE2-CF98-44E4-90F2-E94C284B8C00}" dt="2020-06-17T14:33:40.580" v="7885" actId="207"/>
          <ac:spMkLst>
            <pc:docMk/>
            <pc:sldMk cId="0" sldId="292"/>
            <ac:spMk id="46083" creationId="{4BD9E5AE-ABE3-4473-B116-4358611DB157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1165524876" sldId="295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6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7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8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9"/>
        </pc:sldMkLst>
      </pc:sldChg>
      <pc:sldChg chg="addSp delSp modSp add mod">
        <pc:chgData name="Federico Cluni" userId="754e41aadaf4a8ea" providerId="LiveId" clId="{3C2A4BE2-CF98-44E4-90F2-E94C284B8C00}" dt="2020-06-18T06:16:39.975" v="8594" actId="20577"/>
        <pc:sldMkLst>
          <pc:docMk/>
          <pc:sldMk cId="0" sldId="300"/>
        </pc:sldMkLst>
        <pc:spChg chg="del">
          <ac:chgData name="Federico Cluni" userId="754e41aadaf4a8ea" providerId="LiveId" clId="{3C2A4BE2-CF98-44E4-90F2-E94C284B8C00}" dt="2020-06-17T10:00:23.499" v="2714" actId="478"/>
          <ac:spMkLst>
            <pc:docMk/>
            <pc:sldMk cId="0" sldId="300"/>
            <ac:spMk id="2" creationId="{3EB24B92-A823-46D9-9AB9-161C11913CC4}"/>
          </ac:spMkLst>
        </pc:spChg>
        <pc:spChg chg="add mod">
          <ac:chgData name="Federico Cluni" userId="754e41aadaf4a8ea" providerId="LiveId" clId="{3C2A4BE2-CF98-44E4-90F2-E94C284B8C00}" dt="2020-06-18T06:16:39.975" v="8594" actId="20577"/>
          <ac:spMkLst>
            <pc:docMk/>
            <pc:sldMk cId="0" sldId="300"/>
            <ac:spMk id="4" creationId="{1757A113-2160-4A40-B67E-037908788499}"/>
          </ac:spMkLst>
        </pc:spChg>
        <pc:spChg chg="add mod">
          <ac:chgData name="Federico Cluni" userId="754e41aadaf4a8ea" providerId="LiveId" clId="{3C2A4BE2-CF98-44E4-90F2-E94C284B8C00}" dt="2020-06-17T10:07:50.252" v="3075"/>
          <ac:spMkLst>
            <pc:docMk/>
            <pc:sldMk cId="0" sldId="300"/>
            <ac:spMk id="5" creationId="{CE269B7B-35D4-4F12-99F4-3BD7A8757DE1}"/>
          </ac:spMkLst>
        </pc:spChg>
        <pc:spChg chg="del">
          <ac:chgData name="Federico Cluni" userId="754e41aadaf4a8ea" providerId="LiveId" clId="{3C2A4BE2-CF98-44E4-90F2-E94C284B8C00}" dt="2020-06-17T10:07:49.856" v="3074" actId="478"/>
          <ac:spMkLst>
            <pc:docMk/>
            <pc:sldMk cId="0" sldId="300"/>
            <ac:spMk id="47106" creationId="{00364813-5B13-443D-B937-A39AC47821E7}"/>
          </ac:spMkLst>
        </pc:spChg>
        <pc:spChg chg="mod">
          <ac:chgData name="Federico Cluni" userId="754e41aadaf4a8ea" providerId="LiveId" clId="{3C2A4BE2-CF98-44E4-90F2-E94C284B8C00}" dt="2020-06-17T14:33:54.246" v="7887" actId="207"/>
          <ac:spMkLst>
            <pc:docMk/>
            <pc:sldMk cId="0" sldId="300"/>
            <ac:spMk id="47107" creationId="{99C64C5A-F27B-4D5E-A469-247857D5FEFD}"/>
          </ac:spMkLst>
        </pc:spChg>
      </pc:sldChg>
      <pc:sldChg chg="addSp delSp modSp add del mod">
        <pc:chgData name="Federico Cluni" userId="754e41aadaf4a8ea" providerId="LiveId" clId="{3C2A4BE2-CF98-44E4-90F2-E94C284B8C00}" dt="2020-06-17T13:34:18.523" v="6075" actId="2696"/>
        <pc:sldMkLst>
          <pc:docMk/>
          <pc:sldMk cId="2909882934" sldId="301"/>
        </pc:sldMkLst>
        <pc:spChg chg="add mod">
          <ac:chgData name="Federico Cluni" userId="754e41aadaf4a8ea" providerId="LiveId" clId="{3C2A4BE2-CF98-44E4-90F2-E94C284B8C00}" dt="2020-06-17T10:07:16.867" v="3059"/>
          <ac:spMkLst>
            <pc:docMk/>
            <pc:sldMk cId="2909882934" sldId="301"/>
            <ac:spMk id="4" creationId="{3CF10B12-B102-46BE-AE13-25BDA808731C}"/>
          </ac:spMkLst>
        </pc:spChg>
        <pc:spChg chg="del">
          <ac:chgData name="Federico Cluni" userId="754e41aadaf4a8ea" providerId="LiveId" clId="{3C2A4BE2-CF98-44E4-90F2-E94C284B8C00}" dt="2020-06-17T10:07:16.463" v="3058" actId="478"/>
          <ac:spMkLst>
            <pc:docMk/>
            <pc:sldMk cId="2909882934" sldId="301"/>
            <ac:spMk id="39938" creationId="{B313FE4B-8740-4F8B-AC63-0314C8543804}"/>
          </ac:spMkLst>
        </pc:spChg>
        <pc:spChg chg="mod">
          <ac:chgData name="Federico Cluni" userId="754e41aadaf4a8ea" providerId="LiveId" clId="{3C2A4BE2-CF98-44E4-90F2-E94C284B8C00}" dt="2020-06-17T09:30:18.455" v="1221" actId="6549"/>
          <ac:spMkLst>
            <pc:docMk/>
            <pc:sldMk cId="2909882934" sldId="301"/>
            <ac:spMk id="39939" creationId="{141BD149-0FFB-40B5-96FB-BC7F0D8CD8D4}"/>
          </ac:spMkLst>
        </pc:spChg>
      </pc:sldChg>
      <pc:sldChg chg="addSp delSp modSp add mod">
        <pc:chgData name="Federico Cluni" userId="754e41aadaf4a8ea" providerId="LiveId" clId="{3C2A4BE2-CF98-44E4-90F2-E94C284B8C00}" dt="2020-06-17T14:33:15.669" v="7881" actId="207"/>
        <pc:sldMkLst>
          <pc:docMk/>
          <pc:sldMk cId="0" sldId="302"/>
        </pc:sldMkLst>
        <pc:spChg chg="add mod">
          <ac:chgData name="Federico Cluni" userId="754e41aadaf4a8ea" providerId="LiveId" clId="{3C2A4BE2-CF98-44E4-90F2-E94C284B8C00}" dt="2020-06-17T10:07:37.098" v="3069"/>
          <ac:spMkLst>
            <pc:docMk/>
            <pc:sldMk cId="0" sldId="302"/>
            <ac:spMk id="4" creationId="{0A22BD09-EF34-4B81-922F-414C35510B85}"/>
          </ac:spMkLst>
        </pc:spChg>
        <pc:spChg chg="del">
          <ac:chgData name="Federico Cluni" userId="754e41aadaf4a8ea" providerId="LiveId" clId="{3C2A4BE2-CF98-44E4-90F2-E94C284B8C00}" dt="2020-06-17T10:07:36.692" v="3068" actId="478"/>
          <ac:spMkLst>
            <pc:docMk/>
            <pc:sldMk cId="0" sldId="302"/>
            <ac:spMk id="44034" creationId="{0C7DFD8C-00BD-4103-A060-1F36E9A6E738}"/>
          </ac:spMkLst>
        </pc:spChg>
        <pc:spChg chg="mod">
          <ac:chgData name="Federico Cluni" userId="754e41aadaf4a8ea" providerId="LiveId" clId="{3C2A4BE2-CF98-44E4-90F2-E94C284B8C00}" dt="2020-06-17T14:33:15.669" v="7881" actId="207"/>
          <ac:spMkLst>
            <pc:docMk/>
            <pc:sldMk cId="0" sldId="302"/>
            <ac:spMk id="44035" creationId="{A9D92512-3529-405D-8C8E-F1A81D59CCCD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303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304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305"/>
        </pc:sldMkLst>
      </pc:sldChg>
      <pc:sldChg chg="modSp add mod modNotesTx">
        <pc:chgData name="Federico Cluni" userId="754e41aadaf4a8ea" providerId="LiveId" clId="{3C2A4BE2-CF98-44E4-90F2-E94C284B8C00}" dt="2020-06-18T10:37:18.064" v="8684" actId="20577"/>
        <pc:sldMkLst>
          <pc:docMk/>
          <pc:sldMk cId="0" sldId="306"/>
        </pc:sldMkLst>
        <pc:spChg chg="mod">
          <ac:chgData name="Federico Cluni" userId="754e41aadaf4a8ea" providerId="LiveId" clId="{3C2A4BE2-CF98-44E4-90F2-E94C284B8C00}" dt="2020-06-17T10:30:37.633" v="3872" actId="207"/>
          <ac:spMkLst>
            <pc:docMk/>
            <pc:sldMk cId="0" sldId="306"/>
            <ac:spMk id="53250" creationId="{18CD9BC8-C129-43D2-8128-06A814C2C5F5}"/>
          </ac:spMkLst>
        </pc:spChg>
        <pc:spChg chg="mod">
          <ac:chgData name="Federico Cluni" userId="754e41aadaf4a8ea" providerId="LiveId" clId="{3C2A4BE2-CF98-44E4-90F2-E94C284B8C00}" dt="2020-06-18T10:37:18.064" v="8684" actId="20577"/>
          <ac:spMkLst>
            <pc:docMk/>
            <pc:sldMk cId="0" sldId="306"/>
            <ac:spMk id="53251" creationId="{B32536A9-90A3-4A3F-AC07-594D85CB2542}"/>
          </ac:spMkLst>
        </pc:spChg>
      </pc:sldChg>
      <pc:sldChg chg="addSp delSp modSp add mod">
        <pc:chgData name="Federico Cluni" userId="754e41aadaf4a8ea" providerId="LiveId" clId="{3C2A4BE2-CF98-44E4-90F2-E94C284B8C00}" dt="2020-06-17T14:42:14.986" v="8144" actId="20577"/>
        <pc:sldMkLst>
          <pc:docMk/>
          <pc:sldMk cId="0" sldId="307"/>
        </pc:sldMkLst>
        <pc:spChg chg="add mod">
          <ac:chgData name="Federico Cluni" userId="754e41aadaf4a8ea" providerId="LiveId" clId="{3C2A4BE2-CF98-44E4-90F2-E94C284B8C00}" dt="2020-06-17T10:46:59.300" v="4741" actId="20577"/>
          <ac:spMkLst>
            <pc:docMk/>
            <pc:sldMk cId="0" sldId="307"/>
            <ac:spMk id="4" creationId="{EFBB445F-35AB-4EC1-B355-910AA8ACCC46}"/>
          </ac:spMkLst>
        </pc:spChg>
        <pc:spChg chg="del">
          <ac:chgData name="Federico Cluni" userId="754e41aadaf4a8ea" providerId="LiveId" clId="{3C2A4BE2-CF98-44E4-90F2-E94C284B8C00}" dt="2020-06-17T10:46:53.379" v="4726" actId="478"/>
          <ac:spMkLst>
            <pc:docMk/>
            <pc:sldMk cId="0" sldId="307"/>
            <ac:spMk id="54274" creationId="{529B81B0-8208-4B6F-8196-38094201D299}"/>
          </ac:spMkLst>
        </pc:spChg>
        <pc:spChg chg="mod">
          <ac:chgData name="Federico Cluni" userId="754e41aadaf4a8ea" providerId="LiveId" clId="{3C2A4BE2-CF98-44E4-90F2-E94C284B8C00}" dt="2020-06-17T14:42:14.986" v="8144" actId="20577"/>
          <ac:spMkLst>
            <pc:docMk/>
            <pc:sldMk cId="0" sldId="307"/>
            <ac:spMk id="54275" creationId="{90CF1CCD-6B1C-4856-8E13-E28A8438CA31}"/>
          </ac:spMkLst>
        </pc:spChg>
      </pc:sldChg>
      <pc:sldChg chg="addSp delSp modSp add mod">
        <pc:chgData name="Federico Cluni" userId="754e41aadaf4a8ea" providerId="LiveId" clId="{3C2A4BE2-CF98-44E4-90F2-E94C284B8C00}" dt="2020-06-18T10:50:07.739" v="8699" actId="6549"/>
        <pc:sldMkLst>
          <pc:docMk/>
          <pc:sldMk cId="0" sldId="308"/>
        </pc:sldMkLst>
        <pc:spChg chg="add mod">
          <ac:chgData name="Federico Cluni" userId="754e41aadaf4a8ea" providerId="LiveId" clId="{3C2A4BE2-CF98-44E4-90F2-E94C284B8C00}" dt="2020-06-17T10:47:40.596" v="4792"/>
          <ac:spMkLst>
            <pc:docMk/>
            <pc:sldMk cId="0" sldId="308"/>
            <ac:spMk id="5" creationId="{70FD258E-8675-4227-8E24-636C9B23E3DD}"/>
          </ac:spMkLst>
        </pc:spChg>
        <pc:spChg chg="del">
          <ac:chgData name="Federico Cluni" userId="754e41aadaf4a8ea" providerId="LiveId" clId="{3C2A4BE2-CF98-44E4-90F2-E94C284B8C00}" dt="2020-06-17T10:47:39.899" v="4791" actId="478"/>
          <ac:spMkLst>
            <pc:docMk/>
            <pc:sldMk cId="0" sldId="308"/>
            <ac:spMk id="55298" creationId="{DA952007-CA8B-47AF-871D-D8F0C5A08C3F}"/>
          </ac:spMkLst>
        </pc:spChg>
        <pc:spChg chg="mod">
          <ac:chgData name="Federico Cluni" userId="754e41aadaf4a8ea" providerId="LiveId" clId="{3C2A4BE2-CF98-44E4-90F2-E94C284B8C00}" dt="2020-06-18T10:50:07.739" v="8699" actId="6549"/>
          <ac:spMkLst>
            <pc:docMk/>
            <pc:sldMk cId="0" sldId="308"/>
            <ac:spMk id="55299" creationId="{CD15E60E-56BC-4EF8-940E-C5902B08B9BA}"/>
          </ac:spMkLst>
        </pc:spChg>
        <pc:spChg chg="mod">
          <ac:chgData name="Federico Cluni" userId="754e41aadaf4a8ea" providerId="LiveId" clId="{3C2A4BE2-CF98-44E4-90F2-E94C284B8C00}" dt="2020-06-17T10:49:23.220" v="4982" actId="20577"/>
          <ac:spMkLst>
            <pc:docMk/>
            <pc:sldMk cId="0" sldId="308"/>
            <ac:spMk id="55300" creationId="{F03F0B5F-2F75-4990-B08E-02B933201531}"/>
          </ac:spMkLst>
        </pc:spChg>
      </pc:sldChg>
      <pc:sldChg chg="addSp delSp modSp add mod">
        <pc:chgData name="Federico Cluni" userId="754e41aadaf4a8ea" providerId="LiveId" clId="{3C2A4BE2-CF98-44E4-90F2-E94C284B8C00}" dt="2020-06-17T14:36:06.950" v="7976" actId="207"/>
        <pc:sldMkLst>
          <pc:docMk/>
          <pc:sldMk cId="0" sldId="309"/>
        </pc:sldMkLst>
        <pc:spChg chg="add mod">
          <ac:chgData name="Federico Cluni" userId="754e41aadaf4a8ea" providerId="LiveId" clId="{3C2A4BE2-CF98-44E4-90F2-E94C284B8C00}" dt="2020-06-17T10:53:07.326" v="5012" actId="20577"/>
          <ac:spMkLst>
            <pc:docMk/>
            <pc:sldMk cId="0" sldId="309"/>
            <ac:spMk id="9" creationId="{B2D81CDC-6FD6-4F7F-9514-BCBF1AD2571A}"/>
          </ac:spMkLst>
        </pc:spChg>
        <pc:spChg chg="del">
          <ac:chgData name="Federico Cluni" userId="754e41aadaf4a8ea" providerId="LiveId" clId="{3C2A4BE2-CF98-44E4-90F2-E94C284B8C00}" dt="2020-06-17T10:52:58.220" v="4985" actId="478"/>
          <ac:spMkLst>
            <pc:docMk/>
            <pc:sldMk cId="0" sldId="309"/>
            <ac:spMk id="56322" creationId="{F3099BDC-9C8E-4740-BEA8-0853AA4BA9B3}"/>
          </ac:spMkLst>
        </pc:spChg>
        <pc:spChg chg="mod">
          <ac:chgData name="Federico Cluni" userId="754e41aadaf4a8ea" providerId="LiveId" clId="{3C2A4BE2-CF98-44E4-90F2-E94C284B8C00}" dt="2020-06-17T14:36:06.950" v="7976" actId="207"/>
          <ac:spMkLst>
            <pc:docMk/>
            <pc:sldMk cId="0" sldId="309"/>
            <ac:spMk id="56323" creationId="{F04628DC-64BE-4BB1-B0B0-9EF18EDB47AF}"/>
          </ac:spMkLst>
        </pc:spChg>
        <pc:spChg chg="del mod">
          <ac:chgData name="Federico Cluni" userId="754e41aadaf4a8ea" providerId="LiveId" clId="{3C2A4BE2-CF98-44E4-90F2-E94C284B8C00}" dt="2020-06-17T10:56:11.637" v="5168" actId="478"/>
          <ac:spMkLst>
            <pc:docMk/>
            <pc:sldMk cId="0" sldId="309"/>
            <ac:spMk id="56324" creationId="{1F1D5F53-3FF2-4FD8-80FD-067674727DA2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5" creationId="{0AF642C5-2755-4EBD-BE9D-C355124DCB79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6" creationId="{7683477A-8B88-4D5B-8D86-4891C55CF028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7" creationId="{175D6CC5-79E2-400B-9379-9C4627959354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8" creationId="{FB6EDBCC-9BF3-4B6E-AF3E-8BD3E82A9EA3}"/>
          </ac:spMkLst>
        </pc:spChg>
      </pc:sldChg>
      <pc:sldChg chg="addSp delSp modSp add mod">
        <pc:chgData name="Federico Cluni" userId="754e41aadaf4a8ea" providerId="LiveId" clId="{3C2A4BE2-CF98-44E4-90F2-E94C284B8C00}" dt="2020-06-17T14:36:18.951" v="7977" actId="207"/>
        <pc:sldMkLst>
          <pc:docMk/>
          <pc:sldMk cId="0" sldId="310"/>
        </pc:sldMkLst>
        <pc:spChg chg="add mod">
          <ac:chgData name="Federico Cluni" userId="754e41aadaf4a8ea" providerId="LiveId" clId="{3C2A4BE2-CF98-44E4-90F2-E94C284B8C00}" dt="2020-06-17T10:59:08.778" v="5265" actId="20577"/>
          <ac:spMkLst>
            <pc:docMk/>
            <pc:sldMk cId="0" sldId="310"/>
            <ac:spMk id="4" creationId="{8E81E1BE-0151-4B2B-8ED8-26EB841CE581}"/>
          </ac:spMkLst>
        </pc:spChg>
        <pc:spChg chg="del">
          <ac:chgData name="Federico Cluni" userId="754e41aadaf4a8ea" providerId="LiveId" clId="{3C2A4BE2-CF98-44E4-90F2-E94C284B8C00}" dt="2020-06-17T10:58:37.288" v="5249" actId="478"/>
          <ac:spMkLst>
            <pc:docMk/>
            <pc:sldMk cId="0" sldId="310"/>
            <ac:spMk id="57346" creationId="{5566956C-761F-40B1-9302-475E7D05A1D3}"/>
          </ac:spMkLst>
        </pc:spChg>
        <pc:spChg chg="mod">
          <ac:chgData name="Federico Cluni" userId="754e41aadaf4a8ea" providerId="LiveId" clId="{3C2A4BE2-CF98-44E4-90F2-E94C284B8C00}" dt="2020-06-17T14:36:18.951" v="7977" actId="207"/>
          <ac:spMkLst>
            <pc:docMk/>
            <pc:sldMk cId="0" sldId="310"/>
            <ac:spMk id="57347" creationId="{27A4A5CA-69B7-41B9-B033-C217FB7EEFBE}"/>
          </ac:spMkLst>
        </pc:spChg>
      </pc:sldChg>
      <pc:sldChg chg="addSp delSp modSp add mod">
        <pc:chgData name="Federico Cluni" userId="754e41aadaf4a8ea" providerId="LiveId" clId="{3C2A4BE2-CF98-44E4-90F2-E94C284B8C00}" dt="2020-06-18T06:12:21.951" v="8435" actId="20577"/>
        <pc:sldMkLst>
          <pc:docMk/>
          <pc:sldMk cId="0" sldId="311"/>
        </pc:sldMkLst>
        <pc:spChg chg="add mod">
          <ac:chgData name="Federico Cluni" userId="754e41aadaf4a8ea" providerId="LiveId" clId="{3C2A4BE2-CF98-44E4-90F2-E94C284B8C00}" dt="2020-06-17T13:10:06.906" v="5380" actId="20577"/>
          <ac:spMkLst>
            <pc:docMk/>
            <pc:sldMk cId="0" sldId="311"/>
            <ac:spMk id="4" creationId="{5CAFEFF0-0A7B-4E43-A252-786CA3938B88}"/>
          </ac:spMkLst>
        </pc:spChg>
        <pc:spChg chg="del">
          <ac:chgData name="Federico Cluni" userId="754e41aadaf4a8ea" providerId="LiveId" clId="{3C2A4BE2-CF98-44E4-90F2-E94C284B8C00}" dt="2020-06-17T13:10:02.138" v="5371" actId="478"/>
          <ac:spMkLst>
            <pc:docMk/>
            <pc:sldMk cId="0" sldId="311"/>
            <ac:spMk id="58370" creationId="{5AD84078-D536-4DB0-8E35-0C3288BD2CA1}"/>
          </ac:spMkLst>
        </pc:spChg>
        <pc:spChg chg="mod">
          <ac:chgData name="Federico Cluni" userId="754e41aadaf4a8ea" providerId="LiveId" clId="{3C2A4BE2-CF98-44E4-90F2-E94C284B8C00}" dt="2020-06-18T06:12:21.951" v="8435" actId="20577"/>
          <ac:spMkLst>
            <pc:docMk/>
            <pc:sldMk cId="0" sldId="311"/>
            <ac:spMk id="58371" creationId="{7D14B1CE-538B-4A79-BFD0-D54055953175}"/>
          </ac:spMkLst>
        </pc:spChg>
      </pc:sldChg>
      <pc:sldChg chg="addSp delSp modSp add mod">
        <pc:chgData name="Federico Cluni" userId="754e41aadaf4a8ea" providerId="LiveId" clId="{3C2A4BE2-CF98-44E4-90F2-E94C284B8C00}" dt="2020-06-17T14:36:31.213" v="7979" actId="207"/>
        <pc:sldMkLst>
          <pc:docMk/>
          <pc:sldMk cId="0" sldId="312"/>
        </pc:sldMkLst>
        <pc:spChg chg="add mod">
          <ac:chgData name="Federico Cluni" userId="754e41aadaf4a8ea" providerId="LiveId" clId="{3C2A4BE2-CF98-44E4-90F2-E94C284B8C00}" dt="2020-06-17T13:14:18.895" v="5512" actId="20577"/>
          <ac:spMkLst>
            <pc:docMk/>
            <pc:sldMk cId="0" sldId="312"/>
            <ac:spMk id="4" creationId="{1D0568E1-C7A9-4922-A2AF-0ADF6B31744E}"/>
          </ac:spMkLst>
        </pc:spChg>
        <pc:spChg chg="add mod">
          <ac:chgData name="Federico Cluni" userId="754e41aadaf4a8ea" providerId="LiveId" clId="{3C2A4BE2-CF98-44E4-90F2-E94C284B8C00}" dt="2020-06-17T13:14:59.316" v="5568" actId="1076"/>
          <ac:spMkLst>
            <pc:docMk/>
            <pc:sldMk cId="0" sldId="312"/>
            <ac:spMk id="5" creationId="{DDDF1180-733F-4A60-BDF4-8A026584591C}"/>
          </ac:spMkLst>
        </pc:spChg>
        <pc:spChg chg="del">
          <ac:chgData name="Federico Cluni" userId="754e41aadaf4a8ea" providerId="LiveId" clId="{3C2A4BE2-CF98-44E4-90F2-E94C284B8C00}" dt="2020-06-17T13:11:15.098" v="5471" actId="478"/>
          <ac:spMkLst>
            <pc:docMk/>
            <pc:sldMk cId="0" sldId="312"/>
            <ac:spMk id="59394" creationId="{F8A0612B-FB0A-4366-B4F0-E2893FB967B2}"/>
          </ac:spMkLst>
        </pc:spChg>
        <pc:spChg chg="mod">
          <ac:chgData name="Federico Cluni" userId="754e41aadaf4a8ea" providerId="LiveId" clId="{3C2A4BE2-CF98-44E4-90F2-E94C284B8C00}" dt="2020-06-17T14:36:31.213" v="7979" actId="207"/>
          <ac:spMkLst>
            <pc:docMk/>
            <pc:sldMk cId="0" sldId="312"/>
            <ac:spMk id="59395" creationId="{188C0C7E-B87C-45A0-B1AE-EE834A7A5042}"/>
          </ac:spMkLst>
        </pc:spChg>
      </pc:sldChg>
      <pc:sldChg chg="addSp delSp modSp add mod">
        <pc:chgData name="Federico Cluni" userId="754e41aadaf4a8ea" providerId="LiveId" clId="{3C2A4BE2-CF98-44E4-90F2-E94C284B8C00}" dt="2020-06-17T14:47:27.685" v="8153" actId="20577"/>
        <pc:sldMkLst>
          <pc:docMk/>
          <pc:sldMk cId="0" sldId="313"/>
        </pc:sldMkLst>
        <pc:spChg chg="add mod">
          <ac:chgData name="Federico Cluni" userId="754e41aadaf4a8ea" providerId="LiveId" clId="{3C2A4BE2-CF98-44E4-90F2-E94C284B8C00}" dt="2020-06-17T13:15:17.978" v="5574" actId="20577"/>
          <ac:spMkLst>
            <pc:docMk/>
            <pc:sldMk cId="0" sldId="313"/>
            <ac:spMk id="4" creationId="{753B658E-4C5B-49B9-88CD-5D1178CB9FE9}"/>
          </ac:spMkLst>
        </pc:spChg>
        <pc:spChg chg="del">
          <ac:chgData name="Federico Cluni" userId="754e41aadaf4a8ea" providerId="LiveId" clId="{3C2A4BE2-CF98-44E4-90F2-E94C284B8C00}" dt="2020-06-17T13:15:12.321" v="5569" actId="478"/>
          <ac:spMkLst>
            <pc:docMk/>
            <pc:sldMk cId="0" sldId="313"/>
            <ac:spMk id="60418" creationId="{CD253A1F-35E2-40B4-B887-C6E518C85299}"/>
          </ac:spMkLst>
        </pc:spChg>
        <pc:spChg chg="mod">
          <ac:chgData name="Federico Cluni" userId="754e41aadaf4a8ea" providerId="LiveId" clId="{3C2A4BE2-CF98-44E4-90F2-E94C284B8C00}" dt="2020-06-17T14:47:27.685" v="8153" actId="20577"/>
          <ac:spMkLst>
            <pc:docMk/>
            <pc:sldMk cId="0" sldId="313"/>
            <ac:spMk id="60419" creationId="{1DCB188F-CBF2-4118-B7D2-2063D15CE157}"/>
          </ac:spMkLst>
        </pc:spChg>
      </pc:sldChg>
      <pc:sldChg chg="addSp delSp modSp add mod ord">
        <pc:chgData name="Federico Cluni" userId="754e41aadaf4a8ea" providerId="LiveId" clId="{3C2A4BE2-CF98-44E4-90F2-E94C284B8C00}" dt="2020-06-17T14:35:24.092" v="7973" actId="20577"/>
        <pc:sldMkLst>
          <pc:docMk/>
          <pc:sldMk cId="0" sldId="314"/>
        </pc:sldMkLst>
        <pc:spChg chg="mod">
          <ac:chgData name="Federico Cluni" userId="754e41aadaf4a8ea" providerId="LiveId" clId="{3C2A4BE2-CF98-44E4-90F2-E94C284B8C00}" dt="2020-06-17T10:05:45.402" v="3038" actId="20577"/>
          <ac:spMkLst>
            <pc:docMk/>
            <pc:sldMk cId="0" sldId="314"/>
            <ac:spMk id="2" creationId="{C7CE77D6-3A10-4EC5-A503-E0E6006B57A1}"/>
          </ac:spMkLst>
        </pc:spChg>
        <pc:spChg chg="add mod">
          <ac:chgData name="Federico Cluni" userId="754e41aadaf4a8ea" providerId="LiveId" clId="{3C2A4BE2-CF98-44E4-90F2-E94C284B8C00}" dt="2020-06-17T10:07:55.214" v="3077"/>
          <ac:spMkLst>
            <pc:docMk/>
            <pc:sldMk cId="0" sldId="314"/>
            <ac:spMk id="7" creationId="{FCCB3D06-8CFD-4DB6-BE00-2434CEF1892A}"/>
          </ac:spMkLst>
        </pc:spChg>
        <pc:spChg chg="mod">
          <ac:chgData name="Federico Cluni" userId="754e41aadaf4a8ea" providerId="LiveId" clId="{3C2A4BE2-CF98-44E4-90F2-E94C284B8C00}" dt="2020-06-17T14:35:24.092" v="7973" actId="20577"/>
          <ac:spMkLst>
            <pc:docMk/>
            <pc:sldMk cId="0" sldId="314"/>
            <ac:spMk id="46083" creationId="{6ACC68DE-8CF4-432B-B0F9-A6F80B875381}"/>
          </ac:spMkLst>
        </pc:spChg>
        <pc:spChg chg="del">
          <ac:chgData name="Federico Cluni" userId="754e41aadaf4a8ea" providerId="LiveId" clId="{3C2A4BE2-CF98-44E4-90F2-E94C284B8C00}" dt="2020-06-17T10:07:54.838" v="3076" actId="478"/>
          <ac:spMkLst>
            <pc:docMk/>
            <pc:sldMk cId="0" sldId="314"/>
            <ac:spMk id="48130" creationId="{4F3D2287-1109-450D-A21C-C43EFA756FA6}"/>
          </ac:spMkLst>
        </pc:spChg>
        <pc:spChg chg="mod">
          <ac:chgData name="Federico Cluni" userId="754e41aadaf4a8ea" providerId="LiveId" clId="{3C2A4BE2-CF98-44E4-90F2-E94C284B8C00}" dt="2020-06-17T10:05:49.911" v="3040" actId="20577"/>
          <ac:spMkLst>
            <pc:docMk/>
            <pc:sldMk cId="0" sldId="314"/>
            <ac:spMk id="48132" creationId="{A0FE7CB0-E481-4096-81C8-1764C2DA88DA}"/>
          </ac:spMkLst>
        </pc:spChg>
        <pc:spChg chg="mod">
          <ac:chgData name="Federico Cluni" userId="754e41aadaf4a8ea" providerId="LiveId" clId="{3C2A4BE2-CF98-44E4-90F2-E94C284B8C00}" dt="2020-06-17T10:06:03.373" v="3055" actId="20577"/>
          <ac:spMkLst>
            <pc:docMk/>
            <pc:sldMk cId="0" sldId="314"/>
            <ac:spMk id="48134" creationId="{774AE6C6-4588-4333-AB3D-72CBCBC40EC5}"/>
          </ac:spMkLst>
        </pc:spChg>
      </pc:sldChg>
      <pc:sldChg chg="addSp delSp modSp add del mod modNotesTx">
        <pc:chgData name="Federico Cluni" userId="754e41aadaf4a8ea" providerId="LiveId" clId="{3C2A4BE2-CF98-44E4-90F2-E94C284B8C00}" dt="2020-06-17T13:34:18.523" v="6075" actId="2696"/>
        <pc:sldMkLst>
          <pc:docMk/>
          <pc:sldMk cId="3167600321" sldId="315"/>
        </pc:sldMkLst>
        <pc:spChg chg="add mod">
          <ac:chgData name="Federico Cluni" userId="754e41aadaf4a8ea" providerId="LiveId" clId="{3C2A4BE2-CF98-44E4-90F2-E94C284B8C00}" dt="2020-06-17T10:07:21.277" v="3061"/>
          <ac:spMkLst>
            <pc:docMk/>
            <pc:sldMk cId="3167600321" sldId="315"/>
            <ac:spMk id="4" creationId="{E00B9A0C-DD66-4C5A-830E-EEEC9189156B}"/>
          </ac:spMkLst>
        </pc:spChg>
        <pc:spChg chg="del">
          <ac:chgData name="Federico Cluni" userId="754e41aadaf4a8ea" providerId="LiveId" clId="{3C2A4BE2-CF98-44E4-90F2-E94C284B8C00}" dt="2020-06-17T10:07:20.866" v="3060" actId="478"/>
          <ac:spMkLst>
            <pc:docMk/>
            <pc:sldMk cId="3167600321" sldId="315"/>
            <ac:spMk id="39938" creationId="{B313FE4B-8740-4F8B-AC63-0314C8543804}"/>
          </ac:spMkLst>
        </pc:spChg>
        <pc:spChg chg="mod">
          <ac:chgData name="Federico Cluni" userId="754e41aadaf4a8ea" providerId="LiveId" clId="{3C2A4BE2-CF98-44E4-90F2-E94C284B8C00}" dt="2020-06-17T09:30:11.325" v="1220" actId="6549"/>
          <ac:spMkLst>
            <pc:docMk/>
            <pc:sldMk cId="3167600321" sldId="315"/>
            <ac:spMk id="39939" creationId="{141BD149-0FFB-40B5-96FB-BC7F0D8CD8D4}"/>
          </ac:spMkLst>
        </pc:spChg>
      </pc:sldChg>
      <pc:sldChg chg="addSp modSp add mod">
        <pc:chgData name="Federico Cluni" userId="754e41aadaf4a8ea" providerId="LiveId" clId="{3C2A4BE2-CF98-44E4-90F2-E94C284B8C00}" dt="2020-06-17T15:05:13.088" v="8246" actId="1076"/>
        <pc:sldMkLst>
          <pc:docMk/>
          <pc:sldMk cId="3640886085" sldId="315"/>
        </pc:sldMkLst>
        <pc:spChg chg="mod">
          <ac:chgData name="Federico Cluni" userId="754e41aadaf4a8ea" providerId="LiveId" clId="{3C2A4BE2-CF98-44E4-90F2-E94C284B8C00}" dt="2020-06-17T15:04:39.449" v="8239" actId="20577"/>
          <ac:spMkLst>
            <pc:docMk/>
            <pc:sldMk cId="3640886085" sldId="315"/>
            <ac:spMk id="39939" creationId="{141BD149-0FFB-40B5-96FB-BC7F0D8CD8D4}"/>
          </ac:spMkLst>
        </pc:spChg>
        <pc:picChg chg="add mod">
          <ac:chgData name="Federico Cluni" userId="754e41aadaf4a8ea" providerId="LiveId" clId="{3C2A4BE2-CF98-44E4-90F2-E94C284B8C00}" dt="2020-06-17T15:05:13.088" v="8246" actId="1076"/>
          <ac:picMkLst>
            <pc:docMk/>
            <pc:sldMk cId="3640886085" sldId="315"/>
            <ac:picMk id="3" creationId="{065CDF21-4126-4A6D-962A-76791542F169}"/>
          </ac:picMkLst>
        </pc:pic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3826106657" sldId="315"/>
        </pc:sldMkLst>
      </pc:sldChg>
      <pc:sldChg chg="addSp delSp modSp add mod">
        <pc:chgData name="Federico Cluni" userId="754e41aadaf4a8ea" providerId="LiveId" clId="{3C2A4BE2-CF98-44E4-90F2-E94C284B8C00}" dt="2020-06-17T14:31:54.339" v="7867" actId="313"/>
        <pc:sldMkLst>
          <pc:docMk/>
          <pc:sldMk cId="0" sldId="316"/>
        </pc:sldMkLst>
        <pc:spChg chg="add mod">
          <ac:chgData name="Federico Cluni" userId="754e41aadaf4a8ea" providerId="LiveId" clId="{3C2A4BE2-CF98-44E4-90F2-E94C284B8C00}" dt="2020-06-17T14:31:54.339" v="7867" actId="313"/>
          <ac:spMkLst>
            <pc:docMk/>
            <pc:sldMk cId="0" sldId="316"/>
            <ac:spMk id="6" creationId="{C2C1527B-4E35-485A-8915-3A2C3E67154C}"/>
          </ac:spMkLst>
        </pc:spChg>
        <pc:spChg chg="del">
          <ac:chgData name="Federico Cluni" userId="754e41aadaf4a8ea" providerId="LiveId" clId="{3C2A4BE2-CF98-44E4-90F2-E94C284B8C00}" dt="2020-06-17T14:31:37.082" v="7822" actId="478"/>
          <ac:spMkLst>
            <pc:docMk/>
            <pc:sldMk cId="0" sldId="316"/>
            <ac:spMk id="3074" creationId="{DC57F949-65B7-43E5-9AF4-BAE42EFC222B}"/>
          </ac:spMkLst>
        </pc:spChg>
        <pc:spChg chg="mod">
          <ac:chgData name="Federico Cluni" userId="754e41aadaf4a8ea" providerId="LiveId" clId="{3C2A4BE2-CF98-44E4-90F2-E94C284B8C00}" dt="2020-06-17T14:31:39.859" v="7824" actId="20577"/>
          <ac:spMkLst>
            <pc:docMk/>
            <pc:sldMk cId="0" sldId="316"/>
            <ac:spMk id="3075" creationId="{89F30D77-6E3A-4C72-95DE-B0519E83D042}"/>
          </ac:spMkLst>
        </pc:spChg>
        <pc:spChg chg="del">
          <ac:chgData name="Federico Cluni" userId="754e41aadaf4a8ea" providerId="LiveId" clId="{3C2A4BE2-CF98-44E4-90F2-E94C284B8C00}" dt="2020-06-17T14:07:26.253" v="6589" actId="478"/>
          <ac:spMkLst>
            <pc:docMk/>
            <pc:sldMk cId="0" sldId="316"/>
            <ac:spMk id="3076" creationId="{5415C968-111A-429B-8BE3-3029705925B2}"/>
          </ac:spMkLst>
        </pc:spChg>
        <pc:spChg chg="mod">
          <ac:chgData name="Federico Cluni" userId="754e41aadaf4a8ea" providerId="LiveId" clId="{3C2A4BE2-CF98-44E4-90F2-E94C284B8C00}" dt="2020-06-17T14:07:56.382" v="6648" actId="1076"/>
          <ac:spMkLst>
            <pc:docMk/>
            <pc:sldMk cId="0" sldId="316"/>
            <ac:spMk id="3077" creationId="{D472E0EA-BF4C-4778-A556-93A63E17C952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2150309443" sldId="316"/>
        </pc:sldMkLst>
      </pc:sldChg>
      <pc:sldChg chg="addSp delSp modSp add mod">
        <pc:chgData name="Federico Cluni" userId="754e41aadaf4a8ea" providerId="LiveId" clId="{3C2A4BE2-CF98-44E4-90F2-E94C284B8C00}" dt="2020-06-17T14:31:59.976" v="7869"/>
        <pc:sldMkLst>
          <pc:docMk/>
          <pc:sldMk cId="0" sldId="317"/>
        </pc:sldMkLst>
        <pc:spChg chg="add mod">
          <ac:chgData name="Federico Cluni" userId="754e41aadaf4a8ea" providerId="LiveId" clId="{3C2A4BE2-CF98-44E4-90F2-E94C284B8C00}" dt="2020-06-17T14:15:47.063" v="6939" actId="14100"/>
          <ac:spMkLst>
            <pc:docMk/>
            <pc:sldMk cId="0" sldId="317"/>
            <ac:spMk id="2" creationId="{825055C3-849E-46D1-84BF-69C034990B4A}"/>
          </ac:spMkLst>
        </pc:spChg>
        <pc:spChg chg="add mod">
          <ac:chgData name="Federico Cluni" userId="754e41aadaf4a8ea" providerId="LiveId" clId="{3C2A4BE2-CF98-44E4-90F2-E94C284B8C00}" dt="2020-06-17T14:31:59.976" v="7869"/>
          <ac:spMkLst>
            <pc:docMk/>
            <pc:sldMk cId="0" sldId="317"/>
            <ac:spMk id="6" creationId="{F9C7C76A-0F1F-436D-A67D-4F2ABCC895C0}"/>
          </ac:spMkLst>
        </pc:spChg>
        <pc:spChg chg="del">
          <ac:chgData name="Federico Cluni" userId="754e41aadaf4a8ea" providerId="LiveId" clId="{3C2A4BE2-CF98-44E4-90F2-E94C284B8C00}" dt="2020-06-17T14:31:59.539" v="7868" actId="478"/>
          <ac:spMkLst>
            <pc:docMk/>
            <pc:sldMk cId="0" sldId="317"/>
            <ac:spMk id="4098" creationId="{32EF5F9D-635A-459B-AC1F-41D74B500DD0}"/>
          </ac:spMkLst>
        </pc:spChg>
        <pc:spChg chg="mod">
          <ac:chgData name="Federico Cluni" userId="754e41aadaf4a8ea" providerId="LiveId" clId="{3C2A4BE2-CF98-44E4-90F2-E94C284B8C00}" dt="2020-06-17T14:12:55.358" v="6808" actId="20577"/>
          <ac:spMkLst>
            <pc:docMk/>
            <pc:sldMk cId="0" sldId="317"/>
            <ac:spMk id="4099" creationId="{8FE567D3-B3AF-46B5-93DF-9AA3822D885E}"/>
          </ac:spMkLst>
        </pc:spChg>
        <pc:spChg chg="del">
          <ac:chgData name="Federico Cluni" userId="754e41aadaf4a8ea" providerId="LiveId" clId="{3C2A4BE2-CF98-44E4-90F2-E94C284B8C00}" dt="2020-06-17T14:13:10.378" v="6809" actId="478"/>
          <ac:spMkLst>
            <pc:docMk/>
            <pc:sldMk cId="0" sldId="317"/>
            <ac:spMk id="4100" creationId="{3BAAF17F-35BE-44AB-B6A5-3E0D3ABC5FAD}"/>
          </ac:spMkLst>
        </pc:spChg>
      </pc:sldChg>
      <pc:sldChg chg="addSp delSp modSp add mod">
        <pc:chgData name="Federico Cluni" userId="754e41aadaf4a8ea" providerId="LiveId" clId="{3C2A4BE2-CF98-44E4-90F2-E94C284B8C00}" dt="2020-06-17T14:32:04.122" v="7871"/>
        <pc:sldMkLst>
          <pc:docMk/>
          <pc:sldMk cId="0" sldId="318"/>
        </pc:sldMkLst>
        <pc:spChg chg="add mod">
          <ac:chgData name="Federico Cluni" userId="754e41aadaf4a8ea" providerId="LiveId" clId="{3C2A4BE2-CF98-44E4-90F2-E94C284B8C00}" dt="2020-06-17T14:32:04.122" v="7871"/>
          <ac:spMkLst>
            <pc:docMk/>
            <pc:sldMk cId="0" sldId="318"/>
            <ac:spMk id="4" creationId="{160FC093-5872-4A45-97A1-1D88D2489D2E}"/>
          </ac:spMkLst>
        </pc:spChg>
        <pc:spChg chg="del">
          <ac:chgData name="Federico Cluni" userId="754e41aadaf4a8ea" providerId="LiveId" clId="{3C2A4BE2-CF98-44E4-90F2-E94C284B8C00}" dt="2020-06-17T14:32:03.732" v="7870" actId="478"/>
          <ac:spMkLst>
            <pc:docMk/>
            <pc:sldMk cId="0" sldId="318"/>
            <ac:spMk id="5122" creationId="{334D18F2-A6F4-4175-986B-11F3ACA86055}"/>
          </ac:spMkLst>
        </pc:spChg>
        <pc:spChg chg="mod">
          <ac:chgData name="Federico Cluni" userId="754e41aadaf4a8ea" providerId="LiveId" clId="{3C2A4BE2-CF98-44E4-90F2-E94C284B8C00}" dt="2020-06-17T14:19:03.356" v="7099" actId="20577"/>
          <ac:spMkLst>
            <pc:docMk/>
            <pc:sldMk cId="0" sldId="318"/>
            <ac:spMk id="5123" creationId="{BDAFBA14-00C1-46D1-A857-BA87C4CCFCEE}"/>
          </ac:spMkLst>
        </pc:spChg>
      </pc:sldChg>
      <pc:sldChg chg="addSp delSp modSp add mod">
        <pc:chgData name="Federico Cluni" userId="754e41aadaf4a8ea" providerId="LiveId" clId="{3C2A4BE2-CF98-44E4-90F2-E94C284B8C00}" dt="2020-06-17T14:32:08.066" v="7873"/>
        <pc:sldMkLst>
          <pc:docMk/>
          <pc:sldMk cId="0" sldId="319"/>
        </pc:sldMkLst>
        <pc:spChg chg="add mod">
          <ac:chgData name="Federico Cluni" userId="754e41aadaf4a8ea" providerId="LiveId" clId="{3C2A4BE2-CF98-44E4-90F2-E94C284B8C00}" dt="2020-06-17T14:32:08.066" v="7873"/>
          <ac:spMkLst>
            <pc:docMk/>
            <pc:sldMk cId="0" sldId="319"/>
            <ac:spMk id="4" creationId="{213F7448-B61C-4948-9995-F838107C89BE}"/>
          </ac:spMkLst>
        </pc:spChg>
        <pc:spChg chg="mod">
          <ac:chgData name="Federico Cluni" userId="754e41aadaf4a8ea" providerId="LiveId" clId="{3C2A4BE2-CF98-44E4-90F2-E94C284B8C00}" dt="2020-06-17T14:22:39.280" v="7439" actId="6549"/>
          <ac:spMkLst>
            <pc:docMk/>
            <pc:sldMk cId="0" sldId="319"/>
            <ac:spMk id="6146" creationId="{933073BA-9C1F-4630-9489-E9D03284E331}"/>
          </ac:spMkLst>
        </pc:spChg>
        <pc:spChg chg="del">
          <ac:chgData name="Federico Cluni" userId="754e41aadaf4a8ea" providerId="LiveId" clId="{3C2A4BE2-CF98-44E4-90F2-E94C284B8C00}" dt="2020-06-17T14:32:07.674" v="7872" actId="478"/>
          <ac:spMkLst>
            <pc:docMk/>
            <pc:sldMk cId="0" sldId="319"/>
            <ac:spMk id="6147" creationId="{9773D900-751E-4FA4-A82F-F16A27C0A4BB}"/>
          </ac:spMkLst>
        </pc:spChg>
      </pc:sldChg>
      <pc:sldChg chg="addSp delSp modSp add mod">
        <pc:chgData name="Federico Cluni" userId="754e41aadaf4a8ea" providerId="LiveId" clId="{3C2A4BE2-CF98-44E4-90F2-E94C284B8C00}" dt="2020-06-17T14:32:14.823" v="7875"/>
        <pc:sldMkLst>
          <pc:docMk/>
          <pc:sldMk cId="0" sldId="320"/>
        </pc:sldMkLst>
        <pc:spChg chg="add del mod">
          <ac:chgData name="Federico Cluni" userId="754e41aadaf4a8ea" providerId="LiveId" clId="{3C2A4BE2-CF98-44E4-90F2-E94C284B8C00}" dt="2020-06-17T14:30:46.499" v="7812"/>
          <ac:spMkLst>
            <pc:docMk/>
            <pc:sldMk cId="0" sldId="320"/>
            <ac:spMk id="2" creationId="{7D7D9A61-73DB-4E60-9DCD-20834C6325FB}"/>
          </ac:spMkLst>
        </pc:spChg>
        <pc:spChg chg="add mod">
          <ac:chgData name="Federico Cluni" userId="754e41aadaf4a8ea" providerId="LiveId" clId="{3C2A4BE2-CF98-44E4-90F2-E94C284B8C00}" dt="2020-06-17T14:31:02.196" v="7815" actId="1076"/>
          <ac:spMkLst>
            <pc:docMk/>
            <pc:sldMk cId="0" sldId="320"/>
            <ac:spMk id="14" creationId="{0BD208A3-DACD-488A-B03A-008E30E7807E}"/>
          </ac:spMkLst>
        </pc:spChg>
        <pc:spChg chg="add mod">
          <ac:chgData name="Federico Cluni" userId="754e41aadaf4a8ea" providerId="LiveId" clId="{3C2A4BE2-CF98-44E4-90F2-E94C284B8C00}" dt="2020-06-17T14:32:14.823" v="7875"/>
          <ac:spMkLst>
            <pc:docMk/>
            <pc:sldMk cId="0" sldId="320"/>
            <ac:spMk id="15" creationId="{410238A7-E645-49F5-8B6A-62D378DB6534}"/>
          </ac:spMkLst>
        </pc:spChg>
        <pc:spChg chg="mod">
          <ac:chgData name="Federico Cluni" userId="754e41aadaf4a8ea" providerId="LiveId" clId="{3C2A4BE2-CF98-44E4-90F2-E94C284B8C00}" dt="2020-06-17T14:29:50.754" v="7784" actId="6549"/>
          <ac:spMkLst>
            <pc:docMk/>
            <pc:sldMk cId="0" sldId="320"/>
            <ac:spMk id="7170" creationId="{74B85464-72B9-4C35-A7B9-DE595F7A850C}"/>
          </ac:spMkLst>
        </pc:spChg>
        <pc:spChg chg="del">
          <ac:chgData name="Federico Cluni" userId="754e41aadaf4a8ea" providerId="LiveId" clId="{3C2A4BE2-CF98-44E4-90F2-E94C284B8C00}" dt="2020-06-17T14:32:14.485" v="7874" actId="478"/>
          <ac:spMkLst>
            <pc:docMk/>
            <pc:sldMk cId="0" sldId="320"/>
            <ac:spMk id="7171" creationId="{11FA8F94-78C1-4083-87F2-4D7C0BB27068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2" creationId="{EBC9A981-8E8A-4F37-8455-B0FFF0DAE65A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3" creationId="{A6361171-7144-4EA8-B83E-3DE6185B2B16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4" creationId="{7AC3BD99-BAFD-4006-B461-E27960D04A94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5" creationId="{C71CB869-9477-4389-AAA5-FD923FDC2CBF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6" creationId="{59F2C932-02FF-4FE9-B100-A099075A2DEC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7" creationId="{6E3CA91D-804A-453F-A69A-2A7BED1CEB47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8" creationId="{484E4262-67F8-49BD-9173-9E4AC03AF8FE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9" creationId="{E066E321-6221-4F08-A07F-94518DAF0760}"/>
          </ac:spMkLst>
        </pc:spChg>
        <pc:spChg chg="mod">
          <ac:chgData name="Federico Cluni" userId="754e41aadaf4a8ea" providerId="LiveId" clId="{3C2A4BE2-CF98-44E4-90F2-E94C284B8C00}" dt="2020-06-17T14:30:10.536" v="7797" actId="1035"/>
          <ac:spMkLst>
            <pc:docMk/>
            <pc:sldMk cId="0" sldId="320"/>
            <ac:spMk id="7180" creationId="{AFAF10AE-711B-458E-A043-EDAA912AD2A2}"/>
          </ac:spMkLst>
        </pc:spChg>
      </pc:sldChg>
      <pc:sldChg chg="delSp modSp add del mod">
        <pc:chgData name="Federico Cluni" userId="754e41aadaf4a8ea" providerId="LiveId" clId="{3C2A4BE2-CF98-44E4-90F2-E94C284B8C00}" dt="2020-06-17T14:31:10.803" v="7816" actId="47"/>
        <pc:sldMkLst>
          <pc:docMk/>
          <pc:sldMk cId="0" sldId="321"/>
        </pc:sldMkLst>
        <pc:spChg chg="mod">
          <ac:chgData name="Federico Cluni" userId="754e41aadaf4a8ea" providerId="LiveId" clId="{3C2A4BE2-CF98-44E4-90F2-E94C284B8C00}" dt="2020-06-17T14:30:41.465" v="7810" actId="313"/>
          <ac:spMkLst>
            <pc:docMk/>
            <pc:sldMk cId="0" sldId="321"/>
            <ac:spMk id="8194" creationId="{FD2CEC1C-1742-4346-906D-AC060BB614DC}"/>
          </ac:spMkLst>
        </pc:spChg>
        <pc:spChg chg="mod">
          <ac:chgData name="Federico Cluni" userId="754e41aadaf4a8ea" providerId="LiveId" clId="{3C2A4BE2-CF98-44E4-90F2-E94C284B8C00}" dt="2020-06-17T14:30:38.684" v="7809" actId="14100"/>
          <ac:spMkLst>
            <pc:docMk/>
            <pc:sldMk cId="0" sldId="321"/>
            <ac:spMk id="8195" creationId="{1DF8155E-34B0-4386-8DAC-A4ABC3A85FA3}"/>
          </ac:spMkLst>
        </pc:spChg>
        <pc:spChg chg="del">
          <ac:chgData name="Federico Cluni" userId="754e41aadaf4a8ea" providerId="LiveId" clId="{3C2A4BE2-CF98-44E4-90F2-E94C284B8C00}" dt="2020-06-17T14:30:26.457" v="7807" actId="478"/>
          <ac:spMkLst>
            <pc:docMk/>
            <pc:sldMk cId="0" sldId="321"/>
            <ac:spMk id="8197" creationId="{2434BD2C-6EA7-48E5-B689-89E89F0638E5}"/>
          </ac:spMkLst>
        </pc:spChg>
        <pc:spChg chg="del">
          <ac:chgData name="Federico Cluni" userId="754e41aadaf4a8ea" providerId="LiveId" clId="{3C2A4BE2-CF98-44E4-90F2-E94C284B8C00}" dt="2020-06-17T14:30:27.777" v="7808" actId="478"/>
          <ac:spMkLst>
            <pc:docMk/>
            <pc:sldMk cId="0" sldId="321"/>
            <ac:spMk id="8199" creationId="{6C10D1F5-831E-42CA-A88C-8296C9EF977F}"/>
          </ac:spMkLst>
        </pc:spChg>
        <pc:grpChg chg="del">
          <ac:chgData name="Federico Cluni" userId="754e41aadaf4a8ea" providerId="LiveId" clId="{3C2A4BE2-CF98-44E4-90F2-E94C284B8C00}" dt="2020-06-17T14:30:22.967" v="7805" actId="478"/>
          <ac:grpSpMkLst>
            <pc:docMk/>
            <pc:sldMk cId="0" sldId="321"/>
            <ac:grpSpMk id="8196" creationId="{4594EFAA-BCFD-4B83-8565-30756103D053}"/>
          </ac:grpSpMkLst>
        </pc:grpChg>
        <pc:grpChg chg="del">
          <ac:chgData name="Federico Cluni" userId="754e41aadaf4a8ea" providerId="LiveId" clId="{3C2A4BE2-CF98-44E4-90F2-E94C284B8C00}" dt="2020-06-17T14:30:23.611" v="7806" actId="478"/>
          <ac:grpSpMkLst>
            <pc:docMk/>
            <pc:sldMk cId="0" sldId="321"/>
            <ac:grpSpMk id="8198" creationId="{8D5864E0-E7ED-4D62-91C2-53A612AC4C2E}"/>
          </ac:grpSpMkLst>
        </pc:grpChg>
      </pc:sldChg>
      <pc:sldChg chg="modSp add mod">
        <pc:chgData name="Federico Cluni" userId="754e41aadaf4a8ea" providerId="LiveId" clId="{3C2A4BE2-CF98-44E4-90F2-E94C284B8C00}" dt="2020-06-17T10:45:01.268" v="4725" actId="1076"/>
        <pc:sldMkLst>
          <pc:docMk/>
          <pc:sldMk cId="1143503960" sldId="322"/>
        </pc:sldMkLst>
        <pc:spChg chg="mod">
          <ac:chgData name="Federico Cluni" userId="754e41aadaf4a8ea" providerId="LiveId" clId="{3C2A4BE2-CF98-44E4-90F2-E94C284B8C00}" dt="2020-06-17T10:41:03.778" v="4528" actId="6549"/>
          <ac:spMkLst>
            <pc:docMk/>
            <pc:sldMk cId="1143503960" sldId="322"/>
            <ac:spMk id="2" creationId="{C7CE77D6-3A10-4EC5-A503-E0E6006B57A1}"/>
          </ac:spMkLst>
        </pc:spChg>
        <pc:spChg chg="mod">
          <ac:chgData name="Federico Cluni" userId="754e41aadaf4a8ea" providerId="LiveId" clId="{3C2A4BE2-CF98-44E4-90F2-E94C284B8C00}" dt="2020-06-17T10:44:44.216" v="4724" actId="1076"/>
          <ac:spMkLst>
            <pc:docMk/>
            <pc:sldMk cId="1143503960" sldId="322"/>
            <ac:spMk id="46083" creationId="{6ACC68DE-8CF4-432B-B0F9-A6F80B875381}"/>
          </ac:spMkLst>
        </pc:spChg>
        <pc:spChg chg="mod">
          <ac:chgData name="Federico Cluni" userId="754e41aadaf4a8ea" providerId="LiveId" clId="{3C2A4BE2-CF98-44E4-90F2-E94C284B8C00}" dt="2020-06-17T10:44:04.036" v="4709" actId="20577"/>
          <ac:spMkLst>
            <pc:docMk/>
            <pc:sldMk cId="1143503960" sldId="322"/>
            <ac:spMk id="48132" creationId="{A0FE7CB0-E481-4096-81C8-1764C2DA88DA}"/>
          </ac:spMkLst>
        </pc:spChg>
        <pc:spChg chg="mod">
          <ac:chgData name="Federico Cluni" userId="754e41aadaf4a8ea" providerId="LiveId" clId="{3C2A4BE2-CF98-44E4-90F2-E94C284B8C00}" dt="2020-06-17T10:45:01.268" v="4725" actId="1076"/>
          <ac:spMkLst>
            <pc:docMk/>
            <pc:sldMk cId="1143503960" sldId="322"/>
            <ac:spMk id="48134" creationId="{774AE6C6-4588-4333-AB3D-72CBCBC40EC5}"/>
          </ac:spMkLst>
        </pc:spChg>
      </pc:sldChg>
      <pc:sldChg chg="modSp add mod">
        <pc:chgData name="Federico Cluni" userId="754e41aadaf4a8ea" providerId="LiveId" clId="{3C2A4BE2-CF98-44E4-90F2-E94C284B8C00}" dt="2020-06-17T13:33:43.659" v="6074" actId="20577"/>
        <pc:sldMkLst>
          <pc:docMk/>
          <pc:sldMk cId="448035217" sldId="323"/>
        </pc:sldMkLst>
        <pc:spChg chg="mod">
          <ac:chgData name="Federico Cluni" userId="754e41aadaf4a8ea" providerId="LiveId" clId="{3C2A4BE2-CF98-44E4-90F2-E94C284B8C00}" dt="2020-06-17T13:33:43.659" v="6074" actId="20577"/>
          <ac:spMkLst>
            <pc:docMk/>
            <pc:sldMk cId="448035217" sldId="323"/>
            <ac:spMk id="60419" creationId="{1DCB188F-CBF2-4118-B7D2-2063D15CE157}"/>
          </ac:spMkLst>
        </pc:spChg>
      </pc:sldChg>
    </pc:docChg>
  </pc:docChgLst>
  <pc:docChgLst>
    <pc:chgData name="Federico Cluni" userId="754e41aadaf4a8ea" providerId="LiveId" clId="{5D76A974-95EA-43AA-8F38-F927988C915F}"/>
    <pc:docChg chg="undo custSel addSld delSld modSld">
      <pc:chgData name="Federico Cluni" userId="754e41aadaf4a8ea" providerId="LiveId" clId="{5D76A974-95EA-43AA-8F38-F927988C915F}" dt="2020-06-23T10:12:10.321" v="4700" actId="20577"/>
      <pc:docMkLst>
        <pc:docMk/>
      </pc:docMkLst>
      <pc:sldChg chg="modSp mod">
        <pc:chgData name="Federico Cluni" userId="754e41aadaf4a8ea" providerId="LiveId" clId="{5D76A974-95EA-43AA-8F38-F927988C915F}" dt="2020-06-22T11:03:24.627" v="969" actId="20577"/>
        <pc:sldMkLst>
          <pc:docMk/>
          <pc:sldMk cId="0" sldId="256"/>
        </pc:sldMkLst>
        <pc:spChg chg="mod">
          <ac:chgData name="Federico Cluni" userId="754e41aadaf4a8ea" providerId="LiveId" clId="{5D76A974-95EA-43AA-8F38-F927988C915F}" dt="2020-06-22T11:03:24.627" v="969" actId="20577"/>
          <ac:spMkLst>
            <pc:docMk/>
            <pc:sldMk cId="0" sldId="256"/>
            <ac:spMk id="2055" creationId="{4CD9053A-D1BE-4AA5-A65E-5DD053F0E150}"/>
          </ac:spMkLst>
        </pc:spChg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68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3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4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5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6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7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8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9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3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4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5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6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3286911153" sldId="287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3077951468" sldId="29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3788840518" sldId="29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9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93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2909882934" sldId="30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6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7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8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9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3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4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3640886085" sldId="315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6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7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8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9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20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1143503960" sldId="32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448035217" sldId="323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4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5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6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7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8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9"/>
        </pc:sldMkLst>
      </pc:sldChg>
      <pc:sldChg chg="addSp delSp modSp add mod">
        <pc:chgData name="Federico Cluni" userId="754e41aadaf4a8ea" providerId="LiveId" clId="{5D76A974-95EA-43AA-8F38-F927988C915F}" dt="2020-06-23T04:02:37.772" v="2940" actId="2711"/>
        <pc:sldMkLst>
          <pc:docMk/>
          <pc:sldMk cId="0" sldId="330"/>
        </pc:sldMkLst>
        <pc:spChg chg="add del mod">
          <ac:chgData name="Federico Cluni" userId="754e41aadaf4a8ea" providerId="LiveId" clId="{5D76A974-95EA-43AA-8F38-F927988C915F}" dt="2020-06-23T02:57:01.245" v="1750"/>
          <ac:spMkLst>
            <pc:docMk/>
            <pc:sldMk cId="0" sldId="330"/>
            <ac:spMk id="5" creationId="{4D7A7F43-DFF5-4074-9948-89A5ADB491D6}"/>
          </ac:spMkLst>
        </pc:spChg>
        <pc:spChg chg="add mod">
          <ac:chgData name="Federico Cluni" userId="754e41aadaf4a8ea" providerId="LiveId" clId="{5D76A974-95EA-43AA-8F38-F927988C915F}" dt="2020-06-23T02:57:36.576" v="1799" actId="20577"/>
          <ac:spMkLst>
            <pc:docMk/>
            <pc:sldMk cId="0" sldId="330"/>
            <ac:spMk id="6" creationId="{68436156-3152-4BD9-86E1-755DC756A626}"/>
          </ac:spMkLst>
        </pc:spChg>
        <pc:spChg chg="mod">
          <ac:chgData name="Federico Cluni" userId="754e41aadaf4a8ea" providerId="LiveId" clId="{5D76A974-95EA-43AA-8F38-F927988C915F}" dt="2020-06-23T03:46:28.852" v="2720" actId="108"/>
          <ac:spMkLst>
            <pc:docMk/>
            <pc:sldMk cId="0" sldId="330"/>
            <ac:spMk id="10242" creationId="{DC72D2AB-B2A2-49F6-8438-A459BDA627FA}"/>
          </ac:spMkLst>
        </pc:spChg>
        <pc:spChg chg="mod">
          <ac:chgData name="Federico Cluni" userId="754e41aadaf4a8ea" providerId="LiveId" clId="{5D76A974-95EA-43AA-8F38-F927988C915F}" dt="2020-06-22T09:03:26.542" v="297" actId="20577"/>
          <ac:spMkLst>
            <pc:docMk/>
            <pc:sldMk cId="0" sldId="330"/>
            <ac:spMk id="10243" creationId="{4D213196-1290-462C-A590-4FB3CF51C244}"/>
          </ac:spMkLst>
        </pc:spChg>
        <pc:spChg chg="mod">
          <ac:chgData name="Federico Cluni" userId="754e41aadaf4a8ea" providerId="LiveId" clId="{5D76A974-95EA-43AA-8F38-F927988C915F}" dt="2020-06-23T04:02:37.772" v="2940" actId="2711"/>
          <ac:spMkLst>
            <pc:docMk/>
            <pc:sldMk cId="0" sldId="330"/>
            <ac:spMk id="10244" creationId="{613B3A01-29A3-4FE0-A112-C0C266371865}"/>
          </ac:spMkLst>
        </pc:spChg>
      </pc:sldChg>
      <pc:sldChg chg="addSp delSp modSp add mod">
        <pc:chgData name="Federico Cluni" userId="754e41aadaf4a8ea" providerId="LiveId" clId="{5D76A974-95EA-43AA-8F38-F927988C915F}" dt="2020-06-23T09:15:49.778" v="4688" actId="114"/>
        <pc:sldMkLst>
          <pc:docMk/>
          <pc:sldMk cId="0" sldId="331"/>
        </pc:sldMkLst>
        <pc:spChg chg="add mod">
          <ac:chgData name="Federico Cluni" userId="754e41aadaf4a8ea" providerId="LiveId" clId="{5D76A974-95EA-43AA-8F38-F927988C915F}" dt="2020-06-22T11:22:04.741" v="1436" actId="1076"/>
          <ac:spMkLst>
            <pc:docMk/>
            <pc:sldMk cId="0" sldId="331"/>
            <ac:spMk id="4" creationId="{0809CA79-1D2B-4F56-A9C8-1755D07CFF14}"/>
          </ac:spMkLst>
        </pc:spChg>
        <pc:spChg chg="mod">
          <ac:chgData name="Federico Cluni" userId="754e41aadaf4a8ea" providerId="LiveId" clId="{5D76A974-95EA-43AA-8F38-F927988C915F}" dt="2020-06-23T03:46:33.035" v="2721" actId="108"/>
          <ac:spMkLst>
            <pc:docMk/>
            <pc:sldMk cId="0" sldId="331"/>
            <ac:spMk id="11266" creationId="{C3DA06E9-4327-4E22-9C1D-68B3A20164E3}"/>
          </ac:spMkLst>
        </pc:spChg>
        <pc:spChg chg="mod">
          <ac:chgData name="Federico Cluni" userId="754e41aadaf4a8ea" providerId="LiveId" clId="{5D76A974-95EA-43AA-8F38-F927988C915F}" dt="2020-06-23T09:15:49.778" v="4688" actId="114"/>
          <ac:spMkLst>
            <pc:docMk/>
            <pc:sldMk cId="0" sldId="331"/>
            <ac:spMk id="11267" creationId="{BD156AE0-AEC4-4AB9-A7A4-DB1A5DB1EAC9}"/>
          </ac:spMkLst>
        </pc:spChg>
        <pc:spChg chg="del">
          <ac:chgData name="Federico Cluni" userId="754e41aadaf4a8ea" providerId="LiveId" clId="{5D76A974-95EA-43AA-8F38-F927988C915F}" dt="2020-06-22T09:17:35.637" v="639" actId="478"/>
          <ac:spMkLst>
            <pc:docMk/>
            <pc:sldMk cId="0" sldId="331"/>
            <ac:spMk id="11268" creationId="{66C5F2FF-7923-477C-88A4-6BC4F734B394}"/>
          </ac:spMkLst>
        </pc:spChg>
        <pc:spChg chg="del mod">
          <ac:chgData name="Federico Cluni" userId="754e41aadaf4a8ea" providerId="LiveId" clId="{5D76A974-95EA-43AA-8F38-F927988C915F}" dt="2020-06-22T09:18:57.918" v="641" actId="478"/>
          <ac:spMkLst>
            <pc:docMk/>
            <pc:sldMk cId="0" sldId="331"/>
            <ac:spMk id="11269" creationId="{B32E0D00-D453-4790-8903-DFF294A5F7F0}"/>
          </ac:spMkLst>
        </pc:spChg>
      </pc:sldChg>
      <pc:sldChg chg="addSp delSp modSp add mod">
        <pc:chgData name="Federico Cluni" userId="754e41aadaf4a8ea" providerId="LiveId" clId="{5D76A974-95EA-43AA-8F38-F927988C915F}" dt="2020-06-23T03:46:39.743" v="2723"/>
        <pc:sldMkLst>
          <pc:docMk/>
          <pc:sldMk cId="0" sldId="332"/>
        </pc:sldMkLst>
        <pc:spChg chg="add mod">
          <ac:chgData name="Federico Cluni" userId="754e41aadaf4a8ea" providerId="LiveId" clId="{5D76A974-95EA-43AA-8F38-F927988C915F}" dt="2020-06-23T03:46:39.743" v="2723"/>
          <ac:spMkLst>
            <pc:docMk/>
            <pc:sldMk cId="0" sldId="332"/>
            <ac:spMk id="4" creationId="{77174DFE-16C9-4A10-860C-31842ABBFD61}"/>
          </ac:spMkLst>
        </pc:spChg>
        <pc:spChg chg="del">
          <ac:chgData name="Federico Cluni" userId="754e41aadaf4a8ea" providerId="LiveId" clId="{5D76A974-95EA-43AA-8F38-F927988C915F}" dt="2020-06-23T03:46:39.290" v="2722" actId="478"/>
          <ac:spMkLst>
            <pc:docMk/>
            <pc:sldMk cId="0" sldId="332"/>
            <ac:spMk id="12290" creationId="{88E6FE5E-2BA7-4E5A-ADE6-B0AF3C2FD05C}"/>
          </ac:spMkLst>
        </pc:spChg>
        <pc:spChg chg="mod">
          <ac:chgData name="Federico Cluni" userId="754e41aadaf4a8ea" providerId="LiveId" clId="{5D76A974-95EA-43AA-8F38-F927988C915F}" dt="2020-06-22T11:06:48.841" v="1120" actId="2711"/>
          <ac:spMkLst>
            <pc:docMk/>
            <pc:sldMk cId="0" sldId="332"/>
            <ac:spMk id="12291" creationId="{A5DF65CD-1CF0-4C9A-AED5-20A10EF70321}"/>
          </ac:spMkLst>
        </pc:spChg>
      </pc:sldChg>
      <pc:sldChg chg="add del">
        <pc:chgData name="Federico Cluni" userId="754e41aadaf4a8ea" providerId="LiveId" clId="{5D76A974-95EA-43AA-8F38-F927988C915F}" dt="2020-06-22T11:06:52.730" v="1121" actId="47"/>
        <pc:sldMkLst>
          <pc:docMk/>
          <pc:sldMk cId="0" sldId="333"/>
        </pc:sldMkLst>
      </pc:sldChg>
      <pc:sldChg chg="addSp delSp modSp add mod">
        <pc:chgData name="Federico Cluni" userId="754e41aadaf4a8ea" providerId="LiveId" clId="{5D76A974-95EA-43AA-8F38-F927988C915F}" dt="2020-06-23T03:46:44.086" v="2725"/>
        <pc:sldMkLst>
          <pc:docMk/>
          <pc:sldMk cId="0" sldId="334"/>
        </pc:sldMkLst>
        <pc:spChg chg="add mod">
          <ac:chgData name="Federico Cluni" userId="754e41aadaf4a8ea" providerId="LiveId" clId="{5D76A974-95EA-43AA-8F38-F927988C915F}" dt="2020-06-23T03:46:44.086" v="2725"/>
          <ac:spMkLst>
            <pc:docMk/>
            <pc:sldMk cId="0" sldId="334"/>
            <ac:spMk id="4" creationId="{735F6E0C-390C-45B5-8671-1FFB2549F34A}"/>
          </ac:spMkLst>
        </pc:spChg>
        <pc:spChg chg="del">
          <ac:chgData name="Federico Cluni" userId="754e41aadaf4a8ea" providerId="LiveId" clId="{5D76A974-95EA-43AA-8F38-F927988C915F}" dt="2020-06-23T03:46:43.672" v="2724" actId="478"/>
          <ac:spMkLst>
            <pc:docMk/>
            <pc:sldMk cId="0" sldId="334"/>
            <ac:spMk id="14338" creationId="{3B2EC1AE-12E3-4120-9647-3F0A42AD6F84}"/>
          </ac:spMkLst>
        </pc:spChg>
        <pc:spChg chg="mod">
          <ac:chgData name="Federico Cluni" userId="754e41aadaf4a8ea" providerId="LiveId" clId="{5D76A974-95EA-43AA-8F38-F927988C915F}" dt="2020-06-23T03:02:20.975" v="1891" actId="2711"/>
          <ac:spMkLst>
            <pc:docMk/>
            <pc:sldMk cId="0" sldId="334"/>
            <ac:spMk id="14339" creationId="{9D82D140-BC79-4F3E-8723-A117B9B5F68B}"/>
          </ac:spMkLst>
        </pc:spChg>
        <pc:spChg chg="del">
          <ac:chgData name="Federico Cluni" userId="754e41aadaf4a8ea" providerId="LiveId" clId="{5D76A974-95EA-43AA-8F38-F927988C915F}" dt="2020-06-22T11:13:18.047" v="1233" actId="478"/>
          <ac:spMkLst>
            <pc:docMk/>
            <pc:sldMk cId="0" sldId="334"/>
            <ac:spMk id="14340" creationId="{51ADE3B4-F1D2-4B31-AFD4-CECD8E75DF92}"/>
          </ac:spMkLst>
        </pc:spChg>
      </pc:sldChg>
      <pc:sldChg chg="addSp delSp modSp add mod">
        <pc:chgData name="Federico Cluni" userId="754e41aadaf4a8ea" providerId="LiveId" clId="{5D76A974-95EA-43AA-8F38-F927988C915F}" dt="2020-06-23T03:53:35.439" v="2814" actId="2711"/>
        <pc:sldMkLst>
          <pc:docMk/>
          <pc:sldMk cId="0" sldId="335"/>
        </pc:sldMkLst>
        <pc:spChg chg="add mod">
          <ac:chgData name="Federico Cluni" userId="754e41aadaf4a8ea" providerId="LiveId" clId="{5D76A974-95EA-43AA-8F38-F927988C915F}" dt="2020-06-23T03:51:30.458" v="2776" actId="20577"/>
          <ac:spMkLst>
            <pc:docMk/>
            <pc:sldMk cId="0" sldId="335"/>
            <ac:spMk id="4" creationId="{7E2A67FF-CB65-4DE4-86C3-6F5F48581212}"/>
          </ac:spMkLst>
        </pc:spChg>
        <pc:spChg chg="del">
          <ac:chgData name="Federico Cluni" userId="754e41aadaf4a8ea" providerId="LiveId" clId="{5D76A974-95EA-43AA-8F38-F927988C915F}" dt="2020-06-23T03:46:53.483" v="2728" actId="478"/>
          <ac:spMkLst>
            <pc:docMk/>
            <pc:sldMk cId="0" sldId="335"/>
            <ac:spMk id="15362" creationId="{8CAEED60-143A-4241-BC12-70466CC2E43C}"/>
          </ac:spMkLst>
        </pc:spChg>
        <pc:spChg chg="mod">
          <ac:chgData name="Federico Cluni" userId="754e41aadaf4a8ea" providerId="LiveId" clId="{5D76A974-95EA-43AA-8F38-F927988C915F}" dt="2020-06-23T03:53:35.439" v="2814" actId="2711"/>
          <ac:spMkLst>
            <pc:docMk/>
            <pc:sldMk cId="0" sldId="335"/>
            <ac:spMk id="15363" creationId="{F9E46DD7-41C2-40D4-B920-F3DB00C96A9B}"/>
          </ac:spMkLst>
        </pc:spChg>
      </pc:sldChg>
      <pc:sldChg chg="modSp add mod">
        <pc:chgData name="Federico Cluni" userId="754e41aadaf4a8ea" providerId="LiveId" clId="{5D76A974-95EA-43AA-8F38-F927988C915F}" dt="2020-06-23T09:57:27.342" v="4694" actId="20577"/>
        <pc:sldMkLst>
          <pc:docMk/>
          <pc:sldMk cId="0" sldId="336"/>
        </pc:sldMkLst>
        <pc:spChg chg="mod">
          <ac:chgData name="Federico Cluni" userId="754e41aadaf4a8ea" providerId="LiveId" clId="{5D76A974-95EA-43AA-8F38-F927988C915F}" dt="2020-06-23T03:47:02.490" v="2737" actId="20577"/>
          <ac:spMkLst>
            <pc:docMk/>
            <pc:sldMk cId="0" sldId="336"/>
            <ac:spMk id="16386" creationId="{882A0809-C7C1-4476-9FE8-6FD3E95499E7}"/>
          </ac:spMkLst>
        </pc:spChg>
        <pc:spChg chg="mod">
          <ac:chgData name="Federico Cluni" userId="754e41aadaf4a8ea" providerId="LiveId" clId="{5D76A974-95EA-43AA-8F38-F927988C915F}" dt="2020-06-23T09:57:27.342" v="4694" actId="20577"/>
          <ac:spMkLst>
            <pc:docMk/>
            <pc:sldMk cId="0" sldId="336"/>
            <ac:spMk id="16387" creationId="{283E51D7-ED68-4802-BF41-1FBFAA72AB21}"/>
          </ac:spMkLst>
        </pc:spChg>
      </pc:sldChg>
      <pc:sldChg chg="modSp add mod">
        <pc:chgData name="Federico Cluni" userId="754e41aadaf4a8ea" providerId="LiveId" clId="{5D76A974-95EA-43AA-8F38-F927988C915F}" dt="2020-06-23T10:07:37.331" v="4699" actId="6549"/>
        <pc:sldMkLst>
          <pc:docMk/>
          <pc:sldMk cId="0" sldId="337"/>
        </pc:sldMkLst>
        <pc:spChg chg="mod">
          <ac:chgData name="Federico Cluni" userId="754e41aadaf4a8ea" providerId="LiveId" clId="{5D76A974-95EA-43AA-8F38-F927988C915F}" dt="2020-06-23T03:15:59.389" v="2277" actId="207"/>
          <ac:spMkLst>
            <pc:docMk/>
            <pc:sldMk cId="0" sldId="337"/>
            <ac:spMk id="17410" creationId="{2D813CF5-A2CC-42DC-AD05-A057CB148B32}"/>
          </ac:spMkLst>
        </pc:spChg>
        <pc:spChg chg="mod">
          <ac:chgData name="Federico Cluni" userId="754e41aadaf4a8ea" providerId="LiveId" clId="{5D76A974-95EA-43AA-8F38-F927988C915F}" dt="2020-06-23T10:07:37.331" v="4699" actId="6549"/>
          <ac:spMkLst>
            <pc:docMk/>
            <pc:sldMk cId="0" sldId="337"/>
            <ac:spMk id="17411" creationId="{32C54829-4DC3-47C9-B500-B6BCDD1ACD27}"/>
          </ac:spMkLst>
        </pc:spChg>
      </pc:sldChg>
      <pc:sldChg chg="modSp add del mod">
        <pc:chgData name="Federico Cluni" userId="754e41aadaf4a8ea" providerId="LiveId" clId="{5D76A974-95EA-43AA-8F38-F927988C915F}" dt="2020-06-23T03:23:39.249" v="2392" actId="47"/>
        <pc:sldMkLst>
          <pc:docMk/>
          <pc:sldMk cId="0" sldId="338"/>
        </pc:sldMkLst>
        <pc:spChg chg="mod">
          <ac:chgData name="Federico Cluni" userId="754e41aadaf4a8ea" providerId="LiveId" clId="{5D76A974-95EA-43AA-8F38-F927988C915F}" dt="2020-06-23T03:22:56.041" v="2366" actId="20577"/>
          <ac:spMkLst>
            <pc:docMk/>
            <pc:sldMk cId="0" sldId="338"/>
            <ac:spMk id="18435" creationId="{51FD5FC3-6669-4C1B-8932-E80D5820CF8C}"/>
          </ac:spMkLst>
        </pc:spChg>
      </pc:sldChg>
      <pc:sldChg chg="addSp delSp modSp add mod">
        <pc:chgData name="Federico Cluni" userId="754e41aadaf4a8ea" providerId="LiveId" clId="{5D76A974-95EA-43AA-8F38-F927988C915F}" dt="2020-06-23T10:12:10.321" v="4700" actId="20577"/>
        <pc:sldMkLst>
          <pc:docMk/>
          <pc:sldMk cId="0" sldId="339"/>
        </pc:sldMkLst>
        <pc:spChg chg="add mod">
          <ac:chgData name="Federico Cluni" userId="754e41aadaf4a8ea" providerId="LiveId" clId="{5D76A974-95EA-43AA-8F38-F927988C915F}" dt="2020-06-23T03:35:21.752" v="2641"/>
          <ac:spMkLst>
            <pc:docMk/>
            <pc:sldMk cId="0" sldId="339"/>
            <ac:spMk id="4" creationId="{32B5422C-67B4-4BEC-A8B0-BF42390183E5}"/>
          </ac:spMkLst>
        </pc:spChg>
        <pc:spChg chg="add del mod">
          <ac:chgData name="Federico Cluni" userId="754e41aadaf4a8ea" providerId="LiveId" clId="{5D76A974-95EA-43AA-8F38-F927988C915F}" dt="2020-06-23T03:47:57.660" v="2747"/>
          <ac:spMkLst>
            <pc:docMk/>
            <pc:sldMk cId="0" sldId="339"/>
            <ac:spMk id="5" creationId="{C70134F9-6369-415E-B237-076AFE366743}"/>
          </ac:spMkLst>
        </pc:spChg>
        <pc:spChg chg="del">
          <ac:chgData name="Federico Cluni" userId="754e41aadaf4a8ea" providerId="LiveId" clId="{5D76A974-95EA-43AA-8F38-F927988C915F}" dt="2020-06-23T03:35:21.285" v="2640" actId="478"/>
          <ac:spMkLst>
            <pc:docMk/>
            <pc:sldMk cId="0" sldId="339"/>
            <ac:spMk id="19458" creationId="{1BDD57FA-7308-403C-8AD0-D83C53A2EFB4}"/>
          </ac:spMkLst>
        </pc:spChg>
        <pc:spChg chg="mod">
          <ac:chgData name="Federico Cluni" userId="754e41aadaf4a8ea" providerId="LiveId" clId="{5D76A974-95EA-43AA-8F38-F927988C915F}" dt="2020-06-23T10:12:10.321" v="4700" actId="20577"/>
          <ac:spMkLst>
            <pc:docMk/>
            <pc:sldMk cId="0" sldId="339"/>
            <ac:spMk id="19459" creationId="{D2F68E11-D2D6-444D-9559-0153027350DA}"/>
          </ac:spMkLst>
        </pc:spChg>
      </pc:sldChg>
      <pc:sldChg chg="addSp delSp modSp add mod">
        <pc:chgData name="Federico Cluni" userId="754e41aadaf4a8ea" providerId="LiveId" clId="{5D76A974-95EA-43AA-8F38-F927988C915F}" dt="2020-06-23T03:46:49.887" v="2727"/>
        <pc:sldMkLst>
          <pc:docMk/>
          <pc:sldMk cId="360004768" sldId="340"/>
        </pc:sldMkLst>
        <pc:spChg chg="add mod">
          <ac:chgData name="Federico Cluni" userId="754e41aadaf4a8ea" providerId="LiveId" clId="{5D76A974-95EA-43AA-8F38-F927988C915F}" dt="2020-06-23T03:46:49.887" v="2727"/>
          <ac:spMkLst>
            <pc:docMk/>
            <pc:sldMk cId="360004768" sldId="340"/>
            <ac:spMk id="5" creationId="{F48FC6A2-C1B0-456F-BCE7-53426AE6E71E}"/>
          </ac:spMkLst>
        </pc:spChg>
        <pc:spChg chg="del">
          <ac:chgData name="Federico Cluni" userId="754e41aadaf4a8ea" providerId="LiveId" clId="{5D76A974-95EA-43AA-8F38-F927988C915F}" dt="2020-06-23T03:46:49.466" v="2726" actId="478"/>
          <ac:spMkLst>
            <pc:docMk/>
            <pc:sldMk cId="360004768" sldId="340"/>
            <ac:spMk id="14338" creationId="{3B2EC1AE-12E3-4120-9647-3F0A42AD6F84}"/>
          </ac:spMkLst>
        </pc:spChg>
        <pc:spChg chg="mod">
          <ac:chgData name="Federico Cluni" userId="754e41aadaf4a8ea" providerId="LiveId" clId="{5D76A974-95EA-43AA-8F38-F927988C915F}" dt="2020-06-22T11:21:06.869" v="1382" actId="20577"/>
          <ac:spMkLst>
            <pc:docMk/>
            <pc:sldMk cId="360004768" sldId="340"/>
            <ac:spMk id="14339" creationId="{9D82D140-BC79-4F3E-8723-A117B9B5F68B}"/>
          </ac:spMkLst>
        </pc:spChg>
        <pc:picChg chg="add mod">
          <ac:chgData name="Federico Cluni" userId="754e41aadaf4a8ea" providerId="LiveId" clId="{5D76A974-95EA-43AA-8F38-F927988C915F}" dt="2020-06-22T11:19:47.790" v="1380" actId="1076"/>
          <ac:picMkLst>
            <pc:docMk/>
            <pc:sldMk cId="360004768" sldId="340"/>
            <ac:picMk id="3" creationId="{16B60384-73DB-422A-945B-E96362592ABA}"/>
          </ac:picMkLst>
        </pc:picChg>
      </pc:sldChg>
      <pc:sldChg chg="addSp delSp modSp add mod">
        <pc:chgData name="Federico Cluni" userId="754e41aadaf4a8ea" providerId="LiveId" clId="{5D76A974-95EA-43AA-8F38-F927988C915F}" dt="2020-06-23T10:02:54.705" v="4695" actId="6549"/>
        <pc:sldMkLst>
          <pc:docMk/>
          <pc:sldMk cId="2328275835" sldId="341"/>
        </pc:sldMkLst>
        <pc:spChg chg="add mod">
          <ac:chgData name="Federico Cluni" userId="754e41aadaf4a8ea" providerId="LiveId" clId="{5D76A974-95EA-43AA-8F38-F927988C915F}" dt="2020-06-23T10:02:54.705" v="4695" actId="6549"/>
          <ac:spMkLst>
            <pc:docMk/>
            <pc:sldMk cId="2328275835" sldId="341"/>
            <ac:spMk id="4" creationId="{6F0E81E9-B2C1-4BDD-B083-5F78AA68ED74}"/>
          </ac:spMkLst>
        </pc:spChg>
        <pc:spChg chg="mod">
          <ac:chgData name="Federico Cluni" userId="754e41aadaf4a8ea" providerId="LiveId" clId="{5D76A974-95EA-43AA-8F38-F927988C915F}" dt="2020-06-23T03:47:08.385" v="2745" actId="20577"/>
          <ac:spMkLst>
            <pc:docMk/>
            <pc:sldMk cId="2328275835" sldId="341"/>
            <ac:spMk id="16386" creationId="{882A0809-C7C1-4476-9FE8-6FD3E95499E7}"/>
          </ac:spMkLst>
        </pc:spChg>
        <pc:spChg chg="del">
          <ac:chgData name="Federico Cluni" userId="754e41aadaf4a8ea" providerId="LiveId" clId="{5D76A974-95EA-43AA-8F38-F927988C915F}" dt="2020-06-23T03:23:28.169" v="2390" actId="478"/>
          <ac:spMkLst>
            <pc:docMk/>
            <pc:sldMk cId="2328275835" sldId="341"/>
            <ac:spMk id="16387" creationId="{283E51D7-ED68-4802-BF41-1FBFAA72AB21}"/>
          </ac:spMkLst>
        </pc:spChg>
      </pc:sldChg>
      <pc:sldChg chg="addSp delSp modSp add mod">
        <pc:chgData name="Federico Cluni" userId="754e41aadaf4a8ea" providerId="LiveId" clId="{5D76A974-95EA-43AA-8F38-F927988C915F}" dt="2020-06-23T03:49:36.765" v="2757" actId="962"/>
        <pc:sldMkLst>
          <pc:docMk/>
          <pc:sldMk cId="2741876474" sldId="342"/>
        </pc:sldMkLst>
        <pc:spChg chg="mod">
          <ac:chgData name="Federico Cluni" userId="754e41aadaf4a8ea" providerId="LiveId" clId="{5D76A974-95EA-43AA-8F38-F927988C915F}" dt="2020-06-23T03:48:05.379" v="2753" actId="20577"/>
          <ac:spMkLst>
            <pc:docMk/>
            <pc:sldMk cId="2741876474" sldId="342"/>
            <ac:spMk id="4" creationId="{32B5422C-67B4-4BEC-A8B0-BF42390183E5}"/>
          </ac:spMkLst>
        </pc:spChg>
        <pc:spChg chg="del">
          <ac:chgData name="Federico Cluni" userId="754e41aadaf4a8ea" providerId="LiveId" clId="{5D76A974-95EA-43AA-8F38-F927988C915F}" dt="2020-06-23T03:49:23.594" v="2754" actId="478"/>
          <ac:spMkLst>
            <pc:docMk/>
            <pc:sldMk cId="2741876474" sldId="342"/>
            <ac:spMk id="19459" creationId="{D2F68E11-D2D6-444D-9559-0153027350DA}"/>
          </ac:spMkLst>
        </pc:spChg>
        <pc:picChg chg="add mod">
          <ac:chgData name="Federico Cluni" userId="754e41aadaf4a8ea" providerId="LiveId" clId="{5D76A974-95EA-43AA-8F38-F927988C915F}" dt="2020-06-23T03:49:36.765" v="2757" actId="962"/>
          <ac:picMkLst>
            <pc:docMk/>
            <pc:sldMk cId="2741876474" sldId="342"/>
            <ac:picMk id="3" creationId="{4B7B563A-6C4C-4A4D-844E-1C79C99197C4}"/>
          </ac:picMkLst>
        </pc:picChg>
      </pc:sldChg>
      <pc:sldChg chg="addSp delSp modSp add mod">
        <pc:chgData name="Federico Cluni" userId="754e41aadaf4a8ea" providerId="LiveId" clId="{5D76A974-95EA-43AA-8F38-F927988C915F}" dt="2020-06-23T03:57:30.887" v="2868" actId="20577"/>
        <pc:sldMkLst>
          <pc:docMk/>
          <pc:sldMk cId="2916866009" sldId="343"/>
        </pc:sldMkLst>
        <pc:spChg chg="add del">
          <ac:chgData name="Federico Cluni" userId="754e41aadaf4a8ea" providerId="LiveId" clId="{5D76A974-95EA-43AA-8F38-F927988C915F}" dt="2020-06-23T03:54:54.925" v="2841"/>
          <ac:spMkLst>
            <pc:docMk/>
            <pc:sldMk cId="2916866009" sldId="343"/>
            <ac:spMk id="2" creationId="{3E842E1D-40C7-43F6-86DB-264FD87D1F45}"/>
          </ac:spMkLst>
        </pc:spChg>
        <pc:spChg chg="add mod">
          <ac:chgData name="Federico Cluni" userId="754e41aadaf4a8ea" providerId="LiveId" clId="{5D76A974-95EA-43AA-8F38-F927988C915F}" dt="2020-06-23T03:57:30.887" v="2868" actId="20577"/>
          <ac:spMkLst>
            <pc:docMk/>
            <pc:sldMk cId="2916866009" sldId="343"/>
            <ac:spMk id="5" creationId="{BC051BD1-6928-4D8B-87F6-8EA496FCCC57}"/>
          </ac:spMkLst>
        </pc:spChg>
        <pc:picChg chg="del">
          <ac:chgData name="Federico Cluni" userId="754e41aadaf4a8ea" providerId="LiveId" clId="{5D76A974-95EA-43AA-8F38-F927988C915F}" dt="2020-06-23T03:54:26.337" v="2816" actId="478"/>
          <ac:picMkLst>
            <pc:docMk/>
            <pc:sldMk cId="2916866009" sldId="343"/>
            <ac:picMk id="3" creationId="{4B7B563A-6C4C-4A4D-844E-1C79C99197C4}"/>
          </ac:picMkLst>
        </pc:picChg>
      </pc:sldChg>
      <pc:sldChg chg="addSp delSp modSp add mod modNotesTx">
        <pc:chgData name="Federico Cluni" userId="754e41aadaf4a8ea" providerId="LiveId" clId="{5D76A974-95EA-43AA-8F38-F927988C915F}" dt="2020-06-23T08:51:55.699" v="4687" actId="20577"/>
        <pc:sldMkLst>
          <pc:docMk/>
          <pc:sldMk cId="3157326155" sldId="344"/>
        </pc:sldMkLst>
        <pc:spChg chg="del">
          <ac:chgData name="Federico Cluni" userId="754e41aadaf4a8ea" providerId="LiveId" clId="{5D76A974-95EA-43AA-8F38-F927988C915F}" dt="2020-06-23T04:08:25.487" v="3050" actId="478"/>
          <ac:spMkLst>
            <pc:docMk/>
            <pc:sldMk cId="3157326155" sldId="344"/>
            <ac:spMk id="6" creationId="{68436156-3152-4BD9-86E1-755DC756A626}"/>
          </ac:spMkLst>
        </pc:spChg>
        <pc:spChg chg="mod">
          <ac:chgData name="Federico Cluni" userId="754e41aadaf4a8ea" providerId="LiveId" clId="{5D76A974-95EA-43AA-8F38-F927988C915F}" dt="2020-06-23T04:08:39.763" v="3084" actId="313"/>
          <ac:spMkLst>
            <pc:docMk/>
            <pc:sldMk cId="3157326155" sldId="344"/>
            <ac:spMk id="10242" creationId="{DC72D2AB-B2A2-49F6-8438-A459BDA627FA}"/>
          </ac:spMkLst>
        </pc:spChg>
        <pc:spChg chg="del">
          <ac:chgData name="Federico Cluni" userId="754e41aadaf4a8ea" providerId="LiveId" clId="{5D76A974-95EA-43AA-8F38-F927988C915F}" dt="2020-06-23T04:08:23.745" v="3049" actId="478"/>
          <ac:spMkLst>
            <pc:docMk/>
            <pc:sldMk cId="3157326155" sldId="344"/>
            <ac:spMk id="10243" creationId="{4D213196-1290-462C-A590-4FB3CF51C244}"/>
          </ac:spMkLst>
        </pc:spChg>
        <pc:spChg chg="del">
          <ac:chgData name="Federico Cluni" userId="754e41aadaf4a8ea" providerId="LiveId" clId="{5D76A974-95EA-43AA-8F38-F927988C915F}" dt="2020-06-23T04:08:27.469" v="3051" actId="478"/>
          <ac:spMkLst>
            <pc:docMk/>
            <pc:sldMk cId="3157326155" sldId="344"/>
            <ac:spMk id="10244" creationId="{613B3A01-29A3-4FE0-A112-C0C266371865}"/>
          </ac:spMkLst>
        </pc:spChg>
        <pc:picChg chg="add mod">
          <ac:chgData name="Federico Cluni" userId="754e41aadaf4a8ea" providerId="LiveId" clId="{5D76A974-95EA-43AA-8F38-F927988C915F}" dt="2020-06-23T04:09:08.380" v="3090" actId="1076"/>
          <ac:picMkLst>
            <pc:docMk/>
            <pc:sldMk cId="3157326155" sldId="344"/>
            <ac:picMk id="3" creationId="{CBB2535A-E25D-489B-976C-390FF36A0205}"/>
          </ac:picMkLst>
        </pc:picChg>
      </pc:sldChg>
      <pc:sldChg chg="addSp modSp add mod">
        <pc:chgData name="Federico Cluni" userId="754e41aadaf4a8ea" providerId="LiveId" clId="{5D76A974-95EA-43AA-8F38-F927988C915F}" dt="2020-06-23T04:27:22.340" v="4070" actId="1076"/>
        <pc:sldMkLst>
          <pc:docMk/>
          <pc:sldMk cId="3747819896" sldId="345"/>
        </pc:sldMkLst>
        <pc:spChg chg="mod">
          <ac:chgData name="Federico Cluni" userId="754e41aadaf4a8ea" providerId="LiveId" clId="{5D76A974-95EA-43AA-8F38-F927988C915F}" dt="2020-06-23T04:17:18.288" v="3838" actId="20577"/>
          <ac:spMkLst>
            <pc:docMk/>
            <pc:sldMk cId="3747819896" sldId="345"/>
            <ac:spMk id="4" creationId="{32B5422C-67B4-4BEC-A8B0-BF42390183E5}"/>
          </ac:spMkLst>
        </pc:spChg>
        <pc:spChg chg="mod">
          <ac:chgData name="Federico Cluni" userId="754e41aadaf4a8ea" providerId="LiveId" clId="{5D76A974-95EA-43AA-8F38-F927988C915F}" dt="2020-06-23T04:27:19.089" v="4069" actId="6549"/>
          <ac:spMkLst>
            <pc:docMk/>
            <pc:sldMk cId="3747819896" sldId="345"/>
            <ac:spMk id="5" creationId="{BC051BD1-6928-4D8B-87F6-8EA496FCCC57}"/>
          </ac:spMkLst>
        </pc:spChg>
        <pc:graphicFrameChg chg="add mod">
          <ac:chgData name="Federico Cluni" userId="754e41aadaf4a8ea" providerId="LiveId" clId="{5D76A974-95EA-43AA-8F38-F927988C915F}" dt="2020-06-23T04:27:22.340" v="4070" actId="1076"/>
          <ac:graphicFrameMkLst>
            <pc:docMk/>
            <pc:sldMk cId="3747819896" sldId="345"/>
            <ac:graphicFrameMk id="6" creationId="{F588C38D-DD43-4F18-8C48-09A21482136C}"/>
          </ac:graphicFrameMkLst>
        </pc:graphicFrameChg>
        <pc:picChg chg="add mod">
          <ac:chgData name="Federico Cluni" userId="754e41aadaf4a8ea" providerId="LiveId" clId="{5D76A974-95EA-43AA-8F38-F927988C915F}" dt="2020-06-23T04:17:10.092" v="3825" actId="1076"/>
          <ac:picMkLst>
            <pc:docMk/>
            <pc:sldMk cId="3747819896" sldId="345"/>
            <ac:picMk id="3" creationId="{9FE7311C-FB06-4B3F-9FBB-A03F807F7C4B}"/>
          </ac:picMkLst>
        </pc:picChg>
      </pc:sldChg>
      <pc:sldChg chg="addSp modSp add mod">
        <pc:chgData name="Federico Cluni" userId="754e41aadaf4a8ea" providerId="LiveId" clId="{5D76A974-95EA-43AA-8F38-F927988C915F}" dt="2020-06-23T04:52:14.555" v="4162" actId="1076"/>
        <pc:sldMkLst>
          <pc:docMk/>
          <pc:sldMk cId="1718119538" sldId="346"/>
        </pc:sldMkLst>
        <pc:spChg chg="mod">
          <ac:chgData name="Federico Cluni" userId="754e41aadaf4a8ea" providerId="LiveId" clId="{5D76A974-95EA-43AA-8F38-F927988C915F}" dt="2020-06-23T04:52:06.115" v="4160" actId="20577"/>
          <ac:spMkLst>
            <pc:docMk/>
            <pc:sldMk cId="1718119538" sldId="346"/>
            <ac:spMk id="19459" creationId="{D2F68E11-D2D6-444D-9559-0153027350DA}"/>
          </ac:spMkLst>
        </pc:spChg>
        <pc:picChg chg="add mod">
          <ac:chgData name="Federico Cluni" userId="754e41aadaf4a8ea" providerId="LiveId" clId="{5D76A974-95EA-43AA-8F38-F927988C915F}" dt="2020-06-23T04:52:14.555" v="4162" actId="1076"/>
          <ac:picMkLst>
            <pc:docMk/>
            <pc:sldMk cId="1718119538" sldId="346"/>
            <ac:picMk id="3" creationId="{580E8DE8-99D9-4A81-A55C-E52C6CDF0E32}"/>
          </ac:picMkLst>
        </pc:picChg>
      </pc:sldChg>
      <pc:sldChg chg="addSp delSp modSp add mod">
        <pc:chgData name="Federico Cluni" userId="754e41aadaf4a8ea" providerId="LiveId" clId="{5D76A974-95EA-43AA-8F38-F927988C915F}" dt="2020-06-23T05:38:03.248" v="4438" actId="114"/>
        <pc:sldMkLst>
          <pc:docMk/>
          <pc:sldMk cId="3072934415" sldId="347"/>
        </pc:sldMkLst>
        <pc:spChg chg="add del mod">
          <ac:chgData name="Federico Cluni" userId="754e41aadaf4a8ea" providerId="LiveId" clId="{5D76A974-95EA-43AA-8F38-F927988C915F}" dt="2020-06-23T05:38:03.248" v="4438" actId="114"/>
          <ac:spMkLst>
            <pc:docMk/>
            <pc:sldMk cId="3072934415" sldId="347"/>
            <ac:spMk id="6" creationId="{68436156-3152-4BD9-86E1-755DC756A626}"/>
          </ac:spMkLst>
        </pc:spChg>
        <pc:spChg chg="mod">
          <ac:chgData name="Federico Cluni" userId="754e41aadaf4a8ea" providerId="LiveId" clId="{5D76A974-95EA-43AA-8F38-F927988C915F}" dt="2020-06-23T05:35:28.734" v="4184" actId="20577"/>
          <ac:spMkLst>
            <pc:docMk/>
            <pc:sldMk cId="3072934415" sldId="347"/>
            <ac:spMk id="10242" creationId="{DC72D2AB-B2A2-49F6-8438-A459BDA627FA}"/>
          </ac:spMkLst>
        </pc:spChg>
        <pc:spChg chg="mod">
          <ac:chgData name="Federico Cluni" userId="754e41aadaf4a8ea" providerId="LiveId" clId="{5D76A974-95EA-43AA-8F38-F927988C915F}" dt="2020-06-23T05:37:28.675" v="4386" actId="20577"/>
          <ac:spMkLst>
            <pc:docMk/>
            <pc:sldMk cId="3072934415" sldId="347"/>
            <ac:spMk id="10243" creationId="{4D213196-1290-462C-A590-4FB3CF51C244}"/>
          </ac:spMkLst>
        </pc:spChg>
        <pc:spChg chg="del">
          <ac:chgData name="Federico Cluni" userId="754e41aadaf4a8ea" providerId="LiveId" clId="{5D76A974-95EA-43AA-8F38-F927988C915F}" dt="2020-06-23T05:37:15.024" v="4372" actId="478"/>
          <ac:spMkLst>
            <pc:docMk/>
            <pc:sldMk cId="3072934415" sldId="347"/>
            <ac:spMk id="10244" creationId="{613B3A01-29A3-4FE0-A112-C0C266371865}"/>
          </ac:spMkLst>
        </pc:spChg>
      </pc:sldChg>
      <pc:sldChg chg="addSp delSp modSp add mod modNotesTx">
        <pc:chgData name="Federico Cluni" userId="754e41aadaf4a8ea" providerId="LiveId" clId="{5D76A974-95EA-43AA-8F38-F927988C915F}" dt="2020-06-23T05:55:41.206" v="4678" actId="6549"/>
        <pc:sldMkLst>
          <pc:docMk/>
          <pc:sldMk cId="2791073292" sldId="348"/>
        </pc:sldMkLst>
        <pc:spChg chg="add mod">
          <ac:chgData name="Federico Cluni" userId="754e41aadaf4a8ea" providerId="LiveId" clId="{5D76A974-95EA-43AA-8F38-F927988C915F}" dt="2020-06-23T05:41:48.611" v="4588" actId="6549"/>
          <ac:spMkLst>
            <pc:docMk/>
            <pc:sldMk cId="2791073292" sldId="348"/>
            <ac:spMk id="2" creationId="{D68E32B6-AF01-44C0-85D9-701FABF8EDB9}"/>
          </ac:spMkLst>
        </pc:spChg>
        <pc:spChg chg="del">
          <ac:chgData name="Federico Cluni" userId="754e41aadaf4a8ea" providerId="LiveId" clId="{5D76A974-95EA-43AA-8F38-F927988C915F}" dt="2020-06-23T05:38:54.040" v="4556" actId="478"/>
          <ac:spMkLst>
            <pc:docMk/>
            <pc:sldMk cId="2791073292" sldId="348"/>
            <ac:spMk id="6" creationId="{68436156-3152-4BD9-86E1-755DC756A626}"/>
          </ac:spMkLst>
        </pc:spChg>
        <pc:spChg chg="add mod">
          <ac:chgData name="Federico Cluni" userId="754e41aadaf4a8ea" providerId="LiveId" clId="{5D76A974-95EA-43AA-8F38-F927988C915F}" dt="2020-06-23T05:41:30.771" v="4586" actId="1076"/>
          <ac:spMkLst>
            <pc:docMk/>
            <pc:sldMk cId="2791073292" sldId="348"/>
            <ac:spMk id="7" creationId="{C8330819-ACFD-4AD2-B993-BA4DF85E65DB}"/>
          </ac:spMkLst>
        </pc:spChg>
        <pc:spChg chg="add mod">
          <ac:chgData name="Federico Cluni" userId="754e41aadaf4a8ea" providerId="LiveId" clId="{5D76A974-95EA-43AA-8F38-F927988C915F}" dt="2020-06-23T05:44:34.624" v="4647" actId="207"/>
          <ac:spMkLst>
            <pc:docMk/>
            <pc:sldMk cId="2791073292" sldId="348"/>
            <ac:spMk id="8" creationId="{4142A1DB-8355-4B02-AB40-6C3EE6EB422A}"/>
          </ac:spMkLst>
        </pc:spChg>
        <pc:spChg chg="add mod">
          <ac:chgData name="Federico Cluni" userId="754e41aadaf4a8ea" providerId="LiveId" clId="{5D76A974-95EA-43AA-8F38-F927988C915F}" dt="2020-06-23T05:44:44.218" v="4649" actId="207"/>
          <ac:spMkLst>
            <pc:docMk/>
            <pc:sldMk cId="2791073292" sldId="348"/>
            <ac:spMk id="9" creationId="{6690A33C-14B0-4777-A2B3-30399C14099E}"/>
          </ac:spMkLst>
        </pc:spChg>
        <pc:spChg chg="mod">
          <ac:chgData name="Federico Cluni" userId="754e41aadaf4a8ea" providerId="LiveId" clId="{5D76A974-95EA-43AA-8F38-F927988C915F}" dt="2020-06-23T05:43:06.301" v="4645" actId="20577"/>
          <ac:spMkLst>
            <pc:docMk/>
            <pc:sldMk cId="2791073292" sldId="348"/>
            <ac:spMk id="10243" creationId="{4D213196-1290-462C-A590-4FB3CF51C244}"/>
          </ac:spMkLst>
        </pc:spChg>
      </pc:sldChg>
    </pc:docChg>
  </pc:docChgLst>
  <pc:docChgLst>
    <pc:chgData name="Federico Cluni" userId="754e41aadaf4a8ea" providerId="LiveId" clId="{5C7798FB-FF2C-44D3-8170-D7281FCB7FDF}"/>
    <pc:docChg chg="custSel modSld">
      <pc:chgData name="Federico Cluni" userId="754e41aadaf4a8ea" providerId="LiveId" clId="{5C7798FB-FF2C-44D3-8170-D7281FCB7FDF}" dt="2021-09-21T16:23:52.786" v="57" actId="6549"/>
      <pc:docMkLst>
        <pc:docMk/>
      </pc:docMkLst>
      <pc:sldChg chg="modSp mod">
        <pc:chgData name="Federico Cluni" userId="754e41aadaf4a8ea" providerId="LiveId" clId="{5C7798FB-FF2C-44D3-8170-D7281FCB7FDF}" dt="2021-09-21T09:58:15.414" v="29" actId="20577"/>
        <pc:sldMkLst>
          <pc:docMk/>
          <pc:sldMk cId="0" sldId="256"/>
        </pc:sldMkLst>
        <pc:spChg chg="mod">
          <ac:chgData name="Federico Cluni" userId="754e41aadaf4a8ea" providerId="LiveId" clId="{5C7798FB-FF2C-44D3-8170-D7281FCB7FDF}" dt="2021-09-13T14:11:57.025" v="5" actId="20577"/>
          <ac:spMkLst>
            <pc:docMk/>
            <pc:sldMk cId="0" sldId="256"/>
            <ac:spMk id="2054" creationId="{10C4B9D1-AF21-45ED-B9CB-5E26D6FA8653}"/>
          </ac:spMkLst>
        </pc:spChg>
        <pc:spChg chg="mod">
          <ac:chgData name="Federico Cluni" userId="754e41aadaf4a8ea" providerId="LiveId" clId="{5C7798FB-FF2C-44D3-8170-D7281FCB7FDF}" dt="2021-09-21T09:58:15.414" v="29" actId="20577"/>
          <ac:spMkLst>
            <pc:docMk/>
            <pc:sldMk cId="0" sldId="256"/>
            <ac:spMk id="2055" creationId="{4CD9053A-D1BE-4AA5-A65E-5DD053F0E150}"/>
          </ac:spMkLst>
        </pc:spChg>
      </pc:sldChg>
      <pc:sldChg chg="modSp mod">
        <pc:chgData name="Federico Cluni" userId="754e41aadaf4a8ea" providerId="LiveId" clId="{5C7798FB-FF2C-44D3-8170-D7281FCB7FDF}" dt="2021-09-21T10:04:18.377" v="30" actId="6549"/>
        <pc:sldMkLst>
          <pc:docMk/>
          <pc:sldMk cId="0" sldId="330"/>
        </pc:sldMkLst>
        <pc:spChg chg="mod">
          <ac:chgData name="Federico Cluni" userId="754e41aadaf4a8ea" providerId="LiveId" clId="{5C7798FB-FF2C-44D3-8170-D7281FCB7FDF}" dt="2021-09-21T10:04:18.377" v="30" actId="6549"/>
          <ac:spMkLst>
            <pc:docMk/>
            <pc:sldMk cId="0" sldId="330"/>
            <ac:spMk id="10244" creationId="{613B3A01-29A3-4FE0-A112-C0C266371865}"/>
          </ac:spMkLst>
        </pc:spChg>
      </pc:sldChg>
      <pc:sldChg chg="modSp mod">
        <pc:chgData name="Federico Cluni" userId="754e41aadaf4a8ea" providerId="LiveId" clId="{5C7798FB-FF2C-44D3-8170-D7281FCB7FDF}" dt="2021-09-21T14:27:24.109" v="37" actId="20577"/>
        <pc:sldMkLst>
          <pc:docMk/>
          <pc:sldMk cId="0" sldId="331"/>
        </pc:sldMkLst>
        <pc:spChg chg="mod">
          <ac:chgData name="Federico Cluni" userId="754e41aadaf4a8ea" providerId="LiveId" clId="{5C7798FB-FF2C-44D3-8170-D7281FCB7FDF}" dt="2021-09-21T14:27:24.109" v="37" actId="20577"/>
          <ac:spMkLst>
            <pc:docMk/>
            <pc:sldMk cId="0" sldId="331"/>
            <ac:spMk id="11267" creationId="{BD156AE0-AEC4-4AB9-A7A4-DB1A5DB1EAC9}"/>
          </ac:spMkLst>
        </pc:spChg>
      </pc:sldChg>
      <pc:sldChg chg="modSp mod">
        <pc:chgData name="Federico Cluni" userId="754e41aadaf4a8ea" providerId="LiveId" clId="{5C7798FB-FF2C-44D3-8170-D7281FCB7FDF}" dt="2021-09-21T15:26:09.148" v="40" actId="20577"/>
        <pc:sldMkLst>
          <pc:docMk/>
          <pc:sldMk cId="0" sldId="337"/>
        </pc:sldMkLst>
        <pc:spChg chg="mod">
          <ac:chgData name="Federico Cluni" userId="754e41aadaf4a8ea" providerId="LiveId" clId="{5C7798FB-FF2C-44D3-8170-D7281FCB7FDF}" dt="2021-09-21T15:26:09.148" v="40" actId="20577"/>
          <ac:spMkLst>
            <pc:docMk/>
            <pc:sldMk cId="0" sldId="337"/>
            <ac:spMk id="17411" creationId="{32C54829-4DC3-47C9-B500-B6BCDD1ACD27}"/>
          </ac:spMkLst>
        </pc:spChg>
      </pc:sldChg>
      <pc:sldChg chg="addSp modSp mod">
        <pc:chgData name="Federico Cluni" userId="754e41aadaf4a8ea" providerId="LiveId" clId="{5C7798FB-FF2C-44D3-8170-D7281FCB7FDF}" dt="2021-09-21T10:17:43.891" v="36" actId="14100"/>
        <pc:sldMkLst>
          <pc:docMk/>
          <pc:sldMk cId="2916866009" sldId="343"/>
        </pc:sldMkLst>
        <pc:spChg chg="mod">
          <ac:chgData name="Federico Cluni" userId="754e41aadaf4a8ea" providerId="LiveId" clId="{5C7798FB-FF2C-44D3-8170-D7281FCB7FDF}" dt="2021-09-21T10:17:39.241" v="34" actId="6549"/>
          <ac:spMkLst>
            <pc:docMk/>
            <pc:sldMk cId="2916866009" sldId="343"/>
            <ac:spMk id="5" creationId="{BC051BD1-6928-4D8B-87F6-8EA496FCCC57}"/>
          </ac:spMkLst>
        </pc:spChg>
        <pc:graphicFrameChg chg="add mod modGraphic">
          <ac:chgData name="Federico Cluni" userId="754e41aadaf4a8ea" providerId="LiveId" clId="{5C7798FB-FF2C-44D3-8170-D7281FCB7FDF}" dt="2021-09-21T10:17:43.891" v="36" actId="14100"/>
          <ac:graphicFrameMkLst>
            <pc:docMk/>
            <pc:sldMk cId="2916866009" sldId="343"/>
            <ac:graphicFrameMk id="2" creationId="{C3C94379-94AC-4DEA-9B1B-1CA9CDE96414}"/>
          </ac:graphicFrameMkLst>
        </pc:graphicFrameChg>
      </pc:sldChg>
      <pc:sldChg chg="modSp mod">
        <pc:chgData name="Federico Cluni" userId="754e41aadaf4a8ea" providerId="LiveId" clId="{5C7798FB-FF2C-44D3-8170-D7281FCB7FDF}" dt="2021-09-21T16:23:52.786" v="57" actId="6549"/>
        <pc:sldMkLst>
          <pc:docMk/>
          <pc:sldMk cId="3072934415" sldId="347"/>
        </pc:sldMkLst>
        <pc:spChg chg="mod">
          <ac:chgData name="Federico Cluni" userId="754e41aadaf4a8ea" providerId="LiveId" clId="{5C7798FB-FF2C-44D3-8170-D7281FCB7FDF}" dt="2021-09-21T16:23:52.786" v="57" actId="6549"/>
          <ac:spMkLst>
            <pc:docMk/>
            <pc:sldMk cId="3072934415" sldId="347"/>
            <ac:spMk id="10243" creationId="{4D213196-1290-462C-A590-4FB3CF51C24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F14BE-B858-49B2-9B40-FD654FE47247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20E84-F079-4CED-9269-6E9B8C32104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scipy.org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62D735-3B8D-4F4F-ACC7-E786E907A7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63801B-B797-41C3-AB45-28310D466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EF374-03DC-475B-9197-CC66EAA0FB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6F19E-01EC-4C01-8F8D-BD07CA8637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1872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A32135-47FE-4140-A8A8-4CDFAB3DC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8F25C8-77AE-4772-986F-E80DDED7BD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BDF148-5239-43A6-AF59-9EF3259EA4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8D17F-8E59-4CBB-8513-1B7ABA69A37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1101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83AB54-B684-4843-991A-52D5CF020C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8ED3CB-A1A7-4176-8959-3B53F8E77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1677C9-01FC-4287-A0C9-24016EE64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3C72A-C17E-49DE-A9B9-8274F3C1EAC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735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660AF0-1309-4137-9DB1-567784BC68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D82119-9A83-4B7F-A572-D2CCD38398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936A53-A23B-40A7-AA50-300E98203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BE084-6E31-4ED3-8B23-5225A62490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037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0E641D-BAB8-4F10-A77E-FE4D516409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85047D-0F7D-4A85-87F6-DA5B5028B5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6E2E4D-FA7D-49FA-B9D7-EDB17F0F0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246F3-0CC3-450E-830B-02E30A0715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395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F0ABF3-C283-452B-8DBA-27F3A276F1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84D533-741F-4358-8A0B-DD6D8642AB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5CB60D-E770-4343-96B8-FB7D4A0281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DB48B-C24D-4A8C-92D8-E55CD0EF04D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143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8C4BF9-EC42-4AB5-A1F6-A419E9FDC3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A41AB7A-11C9-4566-8AD9-83F03E30E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380319C-4F26-48C8-84E0-D037B7569A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323A4-79ED-441A-B6FF-BA177A2956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968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F87FD5-FC56-46C6-ABCF-0D1D93CAAB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9DD5251-2939-4153-B62D-883F4FFFF6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1A17E77-FE45-4BC9-A50F-D1356997DC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2F9B5-1975-48B8-9209-83BF82C0AF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420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6FA3106-BE48-487A-94C6-A8C7A2873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DC3EA0E-B180-44BC-A85F-BEDC0F2437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F33F376-01C0-4616-A698-4BA2BAB16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904DD-609E-431E-8C83-7C65939C373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0370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FC3C1A-624F-41A0-A1F2-A58A933EF7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E81EBA-1B70-4573-84F4-D41D93C19B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5AA609-484F-4D5E-A032-46CCBA3FF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D9F09-35C2-4C44-BA20-F0F620FB44A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795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8C27EF-A28B-4E68-9473-59DBBCA717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C7F0A5-5A32-4398-9251-C9E60CEF96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3B1982-119A-4DE8-B411-E188A6F9AD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DA6EB-21F6-4D0D-B09F-BF7E8F89DB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617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DFA9A6C-0490-449A-9260-B3012BA8C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6E0E4F2-AD12-4F0A-B89A-F235C928D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8596FE-9848-4531-81FA-5248BCA4B7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0A0F014-9AD1-400C-8DD7-1016A22C6F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2D3DF1-96E6-48C0-A16E-BD41C69E66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22E2873-795C-47C5-B6F1-E95A0C1D691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scipy.org/doc/scipy/reference/" TargetMode="External"/><Relationship Id="rId2" Type="http://schemas.openxmlformats.org/officeDocument/2006/relationships/hyperlink" Target="https://docs.scipy.org/doc/scipy/tutorial/index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numpy.org/doc/stable/user/numpy-for-matlab-users.html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5E20FB2C-AA7B-4022-B8FA-2ED291005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241550"/>
            <a:ext cx="86423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PYTHON FOR NUMERICAL COMPUTING AND DEVELOPMENT OF SCIENTIFIC APPLICATION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 b="1" dirty="0">
              <a:solidFill>
                <a:srgbClr val="0000FF"/>
              </a:solidFill>
            </a:endParaRPr>
          </a:p>
        </p:txBody>
      </p:sp>
      <p:sp>
        <p:nvSpPr>
          <p:cNvPr id="2051" name="Text Box 5">
            <a:extLst>
              <a:ext uri="{FF2B5EF4-FFF2-40B4-BE49-F238E27FC236}">
                <a16:creationId xmlns:a16="http://schemas.microsoft.com/office/drawing/2014/main" id="{8492BE0A-49EE-4BB4-BD8D-BD2FD278B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25" y="4300538"/>
            <a:ext cx="237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/>
              <a:t>Prof. Federico Cluni</a:t>
            </a:r>
          </a:p>
        </p:txBody>
      </p:sp>
      <p:sp>
        <p:nvSpPr>
          <p:cNvPr id="2054" name="Text Box 8">
            <a:extLst>
              <a:ext uri="{FF2B5EF4-FFF2-40B4-BE49-F238E27FC236}">
                <a16:creationId xmlns:a16="http://schemas.microsoft.com/office/drawing/2014/main" id="{10C4B9D1-AF21-45ED-B9CB-5E26D6FA8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221" y="5969000"/>
            <a:ext cx="15655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chemeClr val="hlink"/>
                </a:solidFill>
              </a:rPr>
              <a:t>A. Y. 2021/22</a:t>
            </a:r>
          </a:p>
        </p:txBody>
      </p:sp>
      <p:sp>
        <p:nvSpPr>
          <p:cNvPr id="2055" name="CasellaDiTesto 6">
            <a:extLst>
              <a:ext uri="{FF2B5EF4-FFF2-40B4-BE49-F238E27FC236}">
                <a16:creationId xmlns:a16="http://schemas.microsoft.com/office/drawing/2014/main" id="{4CD9053A-D1BE-4AA5-A65E-5DD053F0E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585" y="6443663"/>
            <a:ext cx="29803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 dirty="0">
                <a:solidFill>
                  <a:srgbClr val="FF9900"/>
                </a:solidFill>
              </a:rPr>
              <a:t>Lesson #4 – </a:t>
            </a:r>
            <a:r>
              <a:rPr lang="it-IT" altLang="it-IT" sz="1800" b="1" i="1" dirty="0" err="1">
                <a:solidFill>
                  <a:srgbClr val="FF9900"/>
                </a:solidFill>
              </a:rPr>
              <a:t>May</a:t>
            </a:r>
            <a:r>
              <a:rPr lang="it-IT" altLang="it-IT" sz="1800" b="1" i="1" dirty="0">
                <a:solidFill>
                  <a:srgbClr val="FF9900"/>
                </a:solidFill>
              </a:rPr>
              <a:t> 12, 2022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4FF702C-8B7F-2C8D-7492-D34CF4963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18" y="173937"/>
            <a:ext cx="1259632" cy="1242799"/>
          </a:xfrm>
          <a:prstGeom prst="rect">
            <a:avLst/>
          </a:prstGeom>
        </p:spPr>
      </p:pic>
      <p:sp>
        <p:nvSpPr>
          <p:cNvPr id="9" name="Text Box 6">
            <a:extLst>
              <a:ext uri="{FF2B5EF4-FFF2-40B4-BE49-F238E27FC236}">
                <a16:creationId xmlns:a16="http://schemas.microsoft.com/office/drawing/2014/main" id="{5FC9276E-556F-30AD-6A0C-E2649787C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150" y="196594"/>
            <a:ext cx="449674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latin typeface="Work Sans" pitchFamily="2" charset="0"/>
              </a:rPr>
              <a:t>UNIVERSITÀ DEGLI STUDI DI PERUGIA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b="1" i="1" dirty="0">
              <a:latin typeface="Work Sans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i="1" dirty="0">
                <a:latin typeface="Work Sans" pitchFamily="2" charset="0"/>
              </a:rPr>
              <a:t>International Doctoral Program in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i="1" dirty="0">
                <a:latin typeface="Work Sans" pitchFamily="2" charset="0"/>
              </a:rPr>
              <a:t>Civil and Environmental Engineering </a:t>
            </a:r>
            <a:endParaRPr lang="it-IT" altLang="it-IT" sz="1800" b="1" i="1" dirty="0">
              <a:latin typeface="Work Sans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882A0809-C7C1-4476-9FE8-6FD3E9549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5889342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NUMPY - USEFUL SUBMODULES/FUNCTIONS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6F0E81E9-B2C1-4BDD-B083-5F78AA68E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/>
              <a:t>To </a:t>
            </a:r>
            <a:r>
              <a:rPr lang="it-IT" altLang="en-US" sz="1800" dirty="0" err="1"/>
              <a:t>write</a:t>
            </a:r>
            <a:r>
              <a:rPr lang="it-IT" altLang="en-US" sz="1800" dirty="0"/>
              <a:t>/</a:t>
            </a:r>
            <a:r>
              <a:rPr lang="it-IT" altLang="en-US" sz="1800" dirty="0" err="1"/>
              <a:t>read</a:t>
            </a:r>
            <a:r>
              <a:rPr lang="it-IT" altLang="en-US" sz="1800" dirty="0"/>
              <a:t> to a file (in text format)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import </a:t>
            </a:r>
            <a:r>
              <a:rPr lang="it-IT" altLang="en-US" sz="1800" dirty="0" err="1">
                <a:latin typeface="Courier New" panose="02070309020205020404" pitchFamily="49" charset="0"/>
              </a:rPr>
              <a:t>numpy</a:t>
            </a:r>
            <a:r>
              <a:rPr lang="it-IT" altLang="en-US" sz="1800" dirty="0">
                <a:latin typeface="Courier New" panose="02070309020205020404" pitchFamily="49" charset="0"/>
              </a:rPr>
              <a:t> </a:t>
            </a:r>
            <a:r>
              <a:rPr lang="it-IT" altLang="en-US" sz="1800" dirty="0" err="1">
                <a:latin typeface="Courier New" panose="02070309020205020404" pitchFamily="49" charset="0"/>
              </a:rPr>
              <a:t>as</a:t>
            </a:r>
            <a:r>
              <a:rPr lang="it-IT" altLang="en-US" sz="1800" dirty="0">
                <a:latin typeface="Courier New" panose="02070309020205020404" pitchFamily="49" charset="0"/>
              </a:rPr>
              <a:t> </a:t>
            </a:r>
            <a:r>
              <a:rPr lang="it-IT" altLang="en-US" sz="1800" dirty="0" err="1">
                <a:latin typeface="Courier New" panose="02070309020205020404" pitchFamily="49" charset="0"/>
              </a:rPr>
              <a:t>np</a:t>
            </a: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x = </a:t>
            </a:r>
            <a:r>
              <a:rPr lang="it-IT" altLang="en-US" sz="1800" dirty="0" err="1">
                <a:latin typeface="Courier New" panose="02070309020205020404" pitchFamily="49" charset="0"/>
              </a:rPr>
              <a:t>np.random.uniform</a:t>
            </a:r>
            <a:r>
              <a:rPr lang="it-IT" altLang="en-US" sz="1800" dirty="0">
                <a:latin typeface="Courier New" panose="02070309020205020404" pitchFamily="49" charset="0"/>
              </a:rPr>
              <a:t>(size=(10,3))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 err="1">
                <a:latin typeface="Courier New" panose="02070309020205020404" pitchFamily="49" charset="0"/>
              </a:rPr>
              <a:t>np.savetxt</a:t>
            </a:r>
            <a:r>
              <a:rPr lang="it-IT" altLang="en-US" sz="1800" dirty="0">
                <a:latin typeface="Courier New" panose="02070309020205020404" pitchFamily="49" charset="0"/>
              </a:rPr>
              <a:t>('dati.txt',x,'%7.4f',';')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y = </a:t>
            </a:r>
            <a:r>
              <a:rPr lang="it-IT" altLang="en-US" sz="1800" dirty="0" err="1">
                <a:latin typeface="Courier New" panose="02070309020205020404" pitchFamily="49" charset="0"/>
              </a:rPr>
              <a:t>np.loadtxt</a:t>
            </a:r>
            <a:r>
              <a:rPr lang="it-IT" altLang="en-US" sz="1800" dirty="0">
                <a:latin typeface="Courier New" panose="02070309020205020404" pitchFamily="49" charset="0"/>
              </a:rPr>
              <a:t>('dati.</a:t>
            </a:r>
            <a:r>
              <a:rPr lang="it-IT" altLang="en-US" sz="1800" dirty="0" err="1">
                <a:latin typeface="Courier New" panose="02070309020205020404" pitchFamily="49" charset="0"/>
              </a:rPr>
              <a:t>txt</a:t>
            </a:r>
            <a:r>
              <a:rPr lang="it-IT" altLang="en-US" sz="1800" dirty="0">
                <a:latin typeface="Courier New" panose="02070309020205020404" pitchFamily="49" charset="0"/>
              </a:rPr>
              <a:t>',</a:t>
            </a:r>
            <a:r>
              <a:rPr lang="it-IT" altLang="en-US" sz="1800" dirty="0" err="1">
                <a:latin typeface="Courier New" panose="02070309020205020404" pitchFamily="49" charset="0"/>
              </a:rPr>
              <a:t>delimiter</a:t>
            </a:r>
            <a:r>
              <a:rPr lang="it-IT" altLang="en-US" sz="1800" dirty="0">
                <a:latin typeface="Courier New" panose="02070309020205020404" pitchFamily="49" charset="0"/>
              </a:rPr>
              <a:t>=';')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275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32B5422C-67B4-4BEC-A8B0-BF4239018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11861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SCIPY</a:t>
            </a:r>
          </a:p>
        </p:txBody>
      </p:sp>
      <p:pic>
        <p:nvPicPr>
          <p:cNvPr id="3" name="Immagine 2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4B7B563A-6C4C-4A4D-844E-1C79C99197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" y="381000"/>
            <a:ext cx="837247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69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32B5422C-67B4-4BEC-A8B0-BF4239018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11861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SCIPY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BC051BD1-6928-4D8B-87F6-8EA496FCC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Modules of SciPy (</a:t>
            </a:r>
            <a:r>
              <a:rPr lang="en-US" altLang="en-US" sz="1800" dirty="0">
                <a:hlinkClick r:id="rId2"/>
              </a:rPr>
              <a:t>https://docs.scipy.org/doc/scipy/tutorial/index.html</a:t>
            </a:r>
            <a:r>
              <a:rPr lang="en-US" altLang="en-US" sz="1800" dirty="0"/>
              <a:t>)</a:t>
            </a: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dirty="0"/>
              <a:t>Reference here: </a:t>
            </a:r>
            <a:r>
              <a:rPr lang="en-US" sz="1800" dirty="0">
                <a:hlinkClick r:id="rId3"/>
              </a:rPr>
              <a:t>https://docs.scipy.org/doc/scipy/reference/</a:t>
            </a: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EF90AC8-00D0-F994-1C7A-F8460400FD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3562" y="1390650"/>
            <a:ext cx="5476875" cy="4076700"/>
          </a:xfrm>
          <a:prstGeom prst="rect">
            <a:avLst/>
          </a:prstGeom>
        </p:spPr>
      </p:pic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D528537E-5845-AAB7-8F9A-86AE34F716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837494"/>
              </p:ext>
            </p:extLst>
          </p:nvPr>
        </p:nvGraphicFramePr>
        <p:xfrm>
          <a:off x="6540500" y="3379788"/>
          <a:ext cx="1270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D528537E-5845-AAB7-8F9A-86AE34F716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40500" y="3379788"/>
                        <a:ext cx="1270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148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882A0809-C7C1-4476-9FE8-6FD3E9549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572088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SCIPY - LINALG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6F0E81E9-B2C1-4BDD-B083-5F78AA68E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/>
              <a:t>A (</a:t>
            </a:r>
            <a:r>
              <a:rPr lang="it-IT" altLang="en-US" sz="1800" dirty="0" err="1"/>
              <a:t>very</a:t>
            </a:r>
            <a:r>
              <a:rPr lang="it-IT" altLang="en-US" sz="1800" dirty="0"/>
              <a:t>) </a:t>
            </a:r>
            <a:r>
              <a:rPr lang="it-IT" altLang="en-US" sz="1800" dirty="0" err="1"/>
              <a:t>simple</a:t>
            </a:r>
            <a:r>
              <a:rPr lang="it-IT" altLang="en-US" sz="1800" dirty="0"/>
              <a:t> </a:t>
            </a:r>
            <a:r>
              <a:rPr lang="it-IT" altLang="en-US" sz="1800" dirty="0" err="1"/>
              <a:t>example</a:t>
            </a:r>
            <a:r>
              <a:rPr lang="it-IT" altLang="en-US" sz="1800" dirty="0"/>
              <a:t>: solve the following system of linear </a:t>
            </a:r>
            <a:r>
              <a:rPr lang="it-IT" altLang="en-US" sz="1800" dirty="0" err="1"/>
              <a:t>equations</a:t>
            </a:r>
            <a:endParaRPr lang="it-IT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import </a:t>
            </a:r>
            <a:r>
              <a:rPr lang="it-IT" altLang="en-US" sz="1800" dirty="0" err="1">
                <a:latin typeface="Courier New" panose="02070309020205020404" pitchFamily="49" charset="0"/>
              </a:rPr>
              <a:t>numpy</a:t>
            </a:r>
            <a:r>
              <a:rPr lang="it-IT" altLang="en-US" sz="1800" dirty="0">
                <a:latin typeface="Courier New" panose="02070309020205020404" pitchFamily="49" charset="0"/>
              </a:rPr>
              <a:t> </a:t>
            </a:r>
            <a:r>
              <a:rPr lang="it-IT" altLang="en-US" sz="1800" dirty="0" err="1">
                <a:latin typeface="Courier New" panose="02070309020205020404" pitchFamily="49" charset="0"/>
              </a:rPr>
              <a:t>as</a:t>
            </a:r>
            <a:r>
              <a:rPr lang="it-IT" altLang="en-US" sz="1800" dirty="0">
                <a:latin typeface="Courier New" panose="02070309020205020404" pitchFamily="49" charset="0"/>
              </a:rPr>
              <a:t> </a:t>
            </a:r>
            <a:r>
              <a:rPr lang="it-IT" altLang="en-US" sz="1800" dirty="0" err="1">
                <a:latin typeface="Courier New" panose="02070309020205020404" pitchFamily="49" charset="0"/>
              </a:rPr>
              <a:t>np</a:t>
            </a: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import </a:t>
            </a:r>
            <a:r>
              <a:rPr lang="it-IT" altLang="en-US" sz="1800" dirty="0" err="1">
                <a:latin typeface="Courier New" panose="02070309020205020404" pitchFamily="49" charset="0"/>
              </a:rPr>
              <a:t>scipy</a:t>
            </a: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import </a:t>
            </a:r>
            <a:r>
              <a:rPr lang="it-IT" altLang="en-US" sz="1800" dirty="0" err="1">
                <a:latin typeface="Courier New" panose="02070309020205020404" pitchFamily="49" charset="0"/>
              </a:rPr>
              <a:t>scipy.linalg</a:t>
            </a:r>
            <a:r>
              <a:rPr lang="it-IT" altLang="en-US" sz="1800" dirty="0">
                <a:latin typeface="Courier New" panose="02070309020205020404" pitchFamily="49" charset="0"/>
              </a:rPr>
              <a:t> </a:t>
            </a:r>
            <a:r>
              <a:rPr lang="it-IT" altLang="en-US" sz="1800" dirty="0" err="1">
                <a:latin typeface="Courier New" panose="02070309020205020404" pitchFamily="49" charset="0"/>
              </a:rPr>
              <a:t>as</a:t>
            </a:r>
            <a:r>
              <a:rPr lang="it-IT" altLang="en-US" sz="1800" dirty="0">
                <a:latin typeface="Courier New" panose="02070309020205020404" pitchFamily="49" charset="0"/>
              </a:rPr>
              <a:t> la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A = </a:t>
            </a:r>
            <a:r>
              <a:rPr lang="it-IT" altLang="en-US" sz="1800" dirty="0" err="1">
                <a:latin typeface="Courier New" panose="02070309020205020404" pitchFamily="49" charset="0"/>
              </a:rPr>
              <a:t>np.array</a:t>
            </a:r>
            <a:r>
              <a:rPr lang="it-IT" altLang="en-US" sz="1800" dirty="0">
                <a:latin typeface="Courier New" panose="02070309020205020404" pitchFamily="49" charset="0"/>
              </a:rPr>
              <a:t>([[2.,-3.],[1., 4.]])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b = </a:t>
            </a:r>
            <a:r>
              <a:rPr lang="it-IT" altLang="en-US" sz="1800" dirty="0" err="1">
                <a:latin typeface="Courier New" panose="02070309020205020404" pitchFamily="49" charset="0"/>
              </a:rPr>
              <a:t>np.array</a:t>
            </a:r>
            <a:r>
              <a:rPr lang="it-IT" altLang="en-US" sz="1800" dirty="0">
                <a:latin typeface="Courier New" panose="02070309020205020404" pitchFamily="49" charset="0"/>
              </a:rPr>
              <a:t>([1., -2.])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 err="1">
                <a:latin typeface="Courier New" panose="02070309020205020404" pitchFamily="49" charset="0"/>
              </a:rPr>
              <a:t>xy</a:t>
            </a:r>
            <a:r>
              <a:rPr lang="it-IT" altLang="en-US" sz="1800" dirty="0">
                <a:latin typeface="Courier New" panose="02070309020205020404" pitchFamily="49" charset="0"/>
              </a:rPr>
              <a:t> = </a:t>
            </a:r>
            <a:r>
              <a:rPr lang="it-IT" altLang="en-US" sz="1800" dirty="0" err="1">
                <a:latin typeface="Courier New" panose="02070309020205020404" pitchFamily="49" charset="0"/>
              </a:rPr>
              <a:t>la.solve</a:t>
            </a:r>
            <a:r>
              <a:rPr lang="it-IT" altLang="en-US" sz="1800" dirty="0">
                <a:latin typeface="Courier New" panose="02070309020205020404" pitchFamily="49" charset="0"/>
              </a:rPr>
              <a:t>(</a:t>
            </a:r>
            <a:r>
              <a:rPr lang="it-IT" altLang="en-US" sz="1800" dirty="0" err="1">
                <a:latin typeface="Courier New" panose="02070309020205020404" pitchFamily="49" charset="0"/>
              </a:rPr>
              <a:t>A,b</a:t>
            </a:r>
            <a:r>
              <a:rPr lang="it-IT" altLang="en-US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 err="1">
                <a:latin typeface="Courier New" panose="02070309020205020404" pitchFamily="49" charset="0"/>
              </a:rPr>
              <a:t>print</a:t>
            </a:r>
            <a:r>
              <a:rPr lang="it-IT" altLang="en-US" sz="1800" dirty="0">
                <a:latin typeface="Courier New" panose="02070309020205020404" pitchFamily="49" charset="0"/>
              </a:rPr>
              <a:t>('x = %f\</a:t>
            </a:r>
            <a:r>
              <a:rPr lang="it-IT" altLang="en-US" sz="1800" dirty="0" err="1">
                <a:latin typeface="Courier New" panose="02070309020205020404" pitchFamily="49" charset="0"/>
              </a:rPr>
              <a:t>ny</a:t>
            </a:r>
            <a:r>
              <a:rPr lang="it-IT" altLang="en-US" sz="1800" dirty="0">
                <a:latin typeface="Courier New" panose="02070309020205020404" pitchFamily="49" charset="0"/>
              </a:rPr>
              <a:t> = %f'%(x[0], x[1]))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66D1CA26-F230-AA15-1EE6-B973340954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833512"/>
              </p:ext>
            </p:extLst>
          </p:nvPr>
        </p:nvGraphicFramePr>
        <p:xfrm>
          <a:off x="2572088" y="1124744"/>
          <a:ext cx="1224136" cy="726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49160" imgH="444240" progId="Equation.DSMT4">
                  <p:embed/>
                </p:oleObj>
              </mc:Choice>
              <mc:Fallback>
                <p:oleObj name="Equation" r:id="rId2" imgW="749160" imgH="444240" progId="Equation.DSMT4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66D1CA26-F230-AA15-1EE6-B973340954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72088" y="1124744"/>
                        <a:ext cx="1224136" cy="726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8119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882A0809-C7C1-4476-9FE8-6FD3E9549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572088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SCIPY - LINALG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6F0E81E9-B2C1-4BDD-B083-5F78AA68E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 err="1"/>
              <a:t>Another</a:t>
            </a:r>
            <a:r>
              <a:rPr lang="it-IT" altLang="en-US" sz="1800" dirty="0"/>
              <a:t> (</a:t>
            </a:r>
            <a:r>
              <a:rPr lang="it-IT" altLang="en-US" sz="1800" dirty="0" err="1"/>
              <a:t>very</a:t>
            </a:r>
            <a:r>
              <a:rPr lang="it-IT" altLang="en-US" sz="1800" dirty="0"/>
              <a:t>) </a:t>
            </a:r>
            <a:r>
              <a:rPr lang="it-IT" altLang="en-US" sz="1800" dirty="0" err="1"/>
              <a:t>simple</a:t>
            </a:r>
            <a:r>
              <a:rPr lang="it-IT" altLang="en-US" sz="1800" dirty="0"/>
              <a:t> </a:t>
            </a:r>
            <a:r>
              <a:rPr lang="it-IT" altLang="en-US" sz="1800" dirty="0" err="1"/>
              <a:t>example</a:t>
            </a:r>
            <a:r>
              <a:rPr lang="it-IT" altLang="en-US" sz="1800" dirty="0"/>
              <a:t>: solve the </a:t>
            </a:r>
            <a:r>
              <a:rPr lang="it-IT" altLang="en-US" sz="1800" dirty="0" err="1"/>
              <a:t>eigenproblem</a:t>
            </a:r>
            <a:r>
              <a:rPr lang="it-IT" altLang="en-US" sz="1800" dirty="0"/>
              <a:t> </a:t>
            </a:r>
            <a:r>
              <a:rPr lang="it-IT" altLang="en-US" sz="1800" dirty="0" err="1"/>
              <a:t>associated</a:t>
            </a:r>
            <a:r>
              <a:rPr lang="it-IT" altLang="en-US" sz="1800" dirty="0"/>
              <a:t> to the following </a:t>
            </a:r>
            <a:r>
              <a:rPr lang="it-IT" altLang="en-US" sz="1800" dirty="0" err="1"/>
              <a:t>matrix</a:t>
            </a:r>
            <a:endParaRPr lang="it-IT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import </a:t>
            </a:r>
            <a:r>
              <a:rPr lang="it-IT" altLang="en-US" sz="1800" dirty="0" err="1">
                <a:latin typeface="Courier New" panose="02070309020205020404" pitchFamily="49" charset="0"/>
              </a:rPr>
              <a:t>numpy</a:t>
            </a:r>
            <a:r>
              <a:rPr lang="it-IT" altLang="en-US" sz="1800" dirty="0">
                <a:latin typeface="Courier New" panose="02070309020205020404" pitchFamily="49" charset="0"/>
              </a:rPr>
              <a:t> </a:t>
            </a:r>
            <a:r>
              <a:rPr lang="it-IT" altLang="en-US" sz="1800" dirty="0" err="1">
                <a:latin typeface="Courier New" panose="02070309020205020404" pitchFamily="49" charset="0"/>
              </a:rPr>
              <a:t>as</a:t>
            </a:r>
            <a:r>
              <a:rPr lang="it-IT" altLang="en-US" sz="1800" dirty="0">
                <a:latin typeface="Courier New" panose="02070309020205020404" pitchFamily="49" charset="0"/>
              </a:rPr>
              <a:t> </a:t>
            </a:r>
            <a:r>
              <a:rPr lang="it-IT" altLang="en-US" sz="1800" dirty="0" err="1">
                <a:latin typeface="Courier New" panose="02070309020205020404" pitchFamily="49" charset="0"/>
              </a:rPr>
              <a:t>np</a:t>
            </a: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import </a:t>
            </a:r>
            <a:r>
              <a:rPr lang="it-IT" altLang="en-US" sz="1800" dirty="0" err="1">
                <a:latin typeface="Courier New" panose="02070309020205020404" pitchFamily="49" charset="0"/>
              </a:rPr>
              <a:t>scipy</a:t>
            </a: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import </a:t>
            </a:r>
            <a:r>
              <a:rPr lang="it-IT" altLang="en-US" sz="1800" dirty="0" err="1">
                <a:latin typeface="Courier New" panose="02070309020205020404" pitchFamily="49" charset="0"/>
              </a:rPr>
              <a:t>scipy.linalg</a:t>
            </a:r>
            <a:r>
              <a:rPr lang="it-IT" altLang="en-US" sz="1800" dirty="0">
                <a:latin typeface="Courier New" panose="02070309020205020404" pitchFamily="49" charset="0"/>
              </a:rPr>
              <a:t> </a:t>
            </a:r>
            <a:r>
              <a:rPr lang="it-IT" altLang="en-US" sz="1800" dirty="0" err="1">
                <a:latin typeface="Courier New" panose="02070309020205020404" pitchFamily="49" charset="0"/>
              </a:rPr>
              <a:t>as</a:t>
            </a:r>
            <a:r>
              <a:rPr lang="it-IT" altLang="en-US" sz="1800" dirty="0">
                <a:latin typeface="Courier New" panose="02070309020205020404" pitchFamily="49" charset="0"/>
              </a:rPr>
              <a:t> la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A = </a:t>
            </a:r>
            <a:r>
              <a:rPr lang="it-IT" altLang="en-US" sz="1800" dirty="0" err="1">
                <a:latin typeface="Courier New" panose="02070309020205020404" pitchFamily="49" charset="0"/>
              </a:rPr>
              <a:t>np.array</a:t>
            </a:r>
            <a:r>
              <a:rPr lang="it-IT" altLang="en-US" sz="1800" dirty="0">
                <a:latin typeface="Courier New" panose="02070309020205020404" pitchFamily="49" charset="0"/>
              </a:rPr>
              <a:t>([[100.,-30.,0.],[-30.,-200.,0.],[0.,0.,50.]])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L, V = </a:t>
            </a:r>
            <a:r>
              <a:rPr lang="it-IT" altLang="en-US" sz="1800" dirty="0" err="1">
                <a:latin typeface="Courier New" panose="02070309020205020404" pitchFamily="49" charset="0"/>
              </a:rPr>
              <a:t>la.eig</a:t>
            </a:r>
            <a:r>
              <a:rPr lang="it-IT" altLang="en-US" sz="1800" dirty="0">
                <a:latin typeface="Courier New" panose="02070309020205020404" pitchFamily="49" charset="0"/>
              </a:rPr>
              <a:t>(A)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+mn-lt"/>
              </a:rPr>
              <a:t>The </a:t>
            </a:r>
            <a:r>
              <a:rPr lang="it-IT" altLang="en-US" sz="1800" dirty="0" err="1">
                <a:latin typeface="+mn-lt"/>
              </a:rPr>
              <a:t>eigenvalues</a:t>
            </a:r>
            <a:r>
              <a:rPr lang="it-IT" altLang="en-US" sz="1800" dirty="0">
                <a:latin typeface="+mn-lt"/>
              </a:rPr>
              <a:t> are the entries of </a:t>
            </a:r>
            <a:r>
              <a:rPr lang="it-IT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it-IT" altLang="en-US" sz="1800" dirty="0">
                <a:latin typeface="+mn-lt"/>
              </a:rPr>
              <a:t>, the </a:t>
            </a:r>
            <a:r>
              <a:rPr lang="it-IT" altLang="en-US" sz="1800" dirty="0" err="1">
                <a:latin typeface="+mn-lt"/>
              </a:rPr>
              <a:t>corresponding</a:t>
            </a:r>
            <a:r>
              <a:rPr lang="it-IT" altLang="en-US" sz="1800" dirty="0">
                <a:latin typeface="+mn-lt"/>
              </a:rPr>
              <a:t> </a:t>
            </a:r>
            <a:r>
              <a:rPr lang="it-IT" altLang="en-US" sz="1800" dirty="0" err="1">
                <a:latin typeface="+mn-lt"/>
              </a:rPr>
              <a:t>eigenvectors</a:t>
            </a:r>
            <a:r>
              <a:rPr lang="it-IT" altLang="en-US" sz="1800" dirty="0">
                <a:latin typeface="+mn-lt"/>
              </a:rPr>
              <a:t> are the </a:t>
            </a:r>
            <a:r>
              <a:rPr lang="it-IT" altLang="en-US" sz="1800" dirty="0" err="1">
                <a:latin typeface="+mn-lt"/>
              </a:rPr>
              <a:t>columns</a:t>
            </a:r>
            <a:r>
              <a:rPr lang="it-IT" altLang="en-US" sz="1800" dirty="0">
                <a:latin typeface="+mn-lt"/>
              </a:rPr>
              <a:t> of </a:t>
            </a:r>
            <a:r>
              <a:rPr lang="it-IT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it-IT" altLang="en-US" sz="1800" dirty="0">
                <a:latin typeface="+mn-lt"/>
              </a:rPr>
              <a:t>. To </a:t>
            </a:r>
            <a:r>
              <a:rPr lang="it-IT" altLang="en-US" sz="1800" dirty="0" err="1">
                <a:latin typeface="+mn-lt"/>
              </a:rPr>
              <a:t>verify</a:t>
            </a:r>
            <a:r>
              <a:rPr lang="it-IT" altLang="en-US" sz="1800" dirty="0">
                <a:latin typeface="+mn-lt"/>
              </a:rPr>
              <a:t> for second </a:t>
            </a:r>
            <a:r>
              <a:rPr lang="it-IT" altLang="en-US" sz="1800" dirty="0" err="1">
                <a:latin typeface="+mn-lt"/>
              </a:rPr>
              <a:t>eigenvalue</a:t>
            </a:r>
            <a:r>
              <a:rPr lang="it-IT" altLang="en-US" sz="1800" dirty="0">
                <a:latin typeface="+mn-lt"/>
              </a:rPr>
              <a:t>/</a:t>
            </a:r>
            <a:r>
              <a:rPr lang="it-IT" altLang="en-US" sz="1800" dirty="0" err="1">
                <a:latin typeface="+mn-lt"/>
              </a:rPr>
              <a:t>eigenvector</a:t>
            </a:r>
            <a:r>
              <a:rPr lang="it-IT" altLang="en-US" sz="1800" dirty="0">
                <a:latin typeface="+mn-lt"/>
              </a:rPr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A@V[:,1]-L[1]*V[:,1]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+mn-lt"/>
              </a:rPr>
              <a:t>* </a:t>
            </a:r>
            <a:r>
              <a:rPr lang="it-IT" altLang="en-US" sz="1800" dirty="0" err="1">
                <a:latin typeface="+mn-lt"/>
              </a:rPr>
              <a:t>it</a:t>
            </a:r>
            <a:r>
              <a:rPr lang="it-IT" altLang="en-US" sz="1800" dirty="0">
                <a:latin typeface="+mn-lt"/>
              </a:rPr>
              <a:t> </a:t>
            </a:r>
            <a:r>
              <a:rPr lang="it-IT" altLang="en-US" sz="1800" dirty="0" err="1">
                <a:latin typeface="+mn-lt"/>
              </a:rPr>
              <a:t>means</a:t>
            </a:r>
            <a:r>
              <a:rPr lang="it-IT" altLang="en-US" sz="1800" dirty="0">
                <a:latin typeface="+mn-lt"/>
              </a:rPr>
              <a:t>: </a:t>
            </a:r>
            <a:r>
              <a:rPr lang="it-IT" altLang="en-US" sz="1800" dirty="0" err="1">
                <a:latin typeface="+mn-lt"/>
              </a:rPr>
              <a:t>given</a:t>
            </a:r>
            <a:r>
              <a:rPr lang="it-IT" altLang="en-US" sz="1800" dirty="0">
                <a:latin typeface="+mn-lt"/>
              </a:rPr>
              <a:t> </a:t>
            </a:r>
            <a:r>
              <a:rPr lang="it-IT" altLang="en-US" sz="1800" dirty="0" err="1">
                <a:latin typeface="+mn-lt"/>
              </a:rPr>
              <a:t>matrix</a:t>
            </a:r>
            <a:r>
              <a:rPr lang="it-IT" altLang="en-US" sz="1800" dirty="0">
                <a:latin typeface="+mn-lt"/>
              </a:rPr>
              <a:t> </a:t>
            </a:r>
            <a:r>
              <a:rPr lang="it-IT" altLang="en-US" sz="1800" b="1" dirty="0">
                <a:latin typeface="+mn-lt"/>
              </a:rPr>
              <a:t>A</a:t>
            </a:r>
            <a:r>
              <a:rPr lang="it-IT" altLang="en-US" sz="1800" dirty="0">
                <a:latin typeface="+mn-lt"/>
              </a:rPr>
              <a:t>, </a:t>
            </a:r>
            <a:r>
              <a:rPr lang="it-IT" altLang="en-US" sz="1800" dirty="0" err="1">
                <a:latin typeface="+mn-lt"/>
              </a:rPr>
              <a:t>find</a:t>
            </a:r>
            <a:r>
              <a:rPr lang="it-IT" altLang="en-US" sz="1800" dirty="0">
                <a:latin typeface="+mn-lt"/>
              </a:rPr>
              <a:t> scalar </a:t>
            </a:r>
            <a:r>
              <a:rPr lang="el-GR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it-IT" altLang="en-US" sz="1800" dirty="0">
                <a:latin typeface="+mn-lt"/>
              </a:rPr>
              <a:t> and </a:t>
            </a:r>
            <a:r>
              <a:rPr lang="it-IT" altLang="en-US" sz="1800" dirty="0" err="1">
                <a:latin typeface="+mn-lt"/>
              </a:rPr>
              <a:t>vector</a:t>
            </a:r>
            <a:r>
              <a:rPr lang="it-IT" altLang="en-US" sz="1800" dirty="0">
                <a:latin typeface="+mn-lt"/>
              </a:rPr>
              <a:t> </a:t>
            </a:r>
            <a:r>
              <a:rPr lang="it-IT" altLang="en-US" sz="1800" b="1" dirty="0">
                <a:latin typeface="+mn-lt"/>
              </a:rPr>
              <a:t>v</a:t>
            </a:r>
            <a:r>
              <a:rPr lang="it-IT" altLang="en-US" sz="1800" dirty="0">
                <a:latin typeface="+mn-lt"/>
              </a:rPr>
              <a:t> </a:t>
            </a:r>
            <a:r>
              <a:rPr lang="it-IT" altLang="en-US" sz="1800" dirty="0" err="1">
                <a:latin typeface="+mn-lt"/>
              </a:rPr>
              <a:t>such</a:t>
            </a:r>
            <a:r>
              <a:rPr lang="it-IT" altLang="en-US" sz="1800" dirty="0">
                <a:latin typeface="+mn-lt"/>
              </a:rPr>
              <a:t> </a:t>
            </a:r>
            <a:r>
              <a:rPr lang="it-IT" altLang="en-US" sz="1800" dirty="0" err="1">
                <a:latin typeface="+mn-lt"/>
              </a:rPr>
              <a:t>that</a:t>
            </a:r>
            <a:endParaRPr lang="it-IT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66D1CA26-F230-AA15-1EE6-B973340954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802125"/>
              </p:ext>
            </p:extLst>
          </p:nvPr>
        </p:nvGraphicFramePr>
        <p:xfrm>
          <a:off x="2572088" y="1196752"/>
          <a:ext cx="1836737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30040" imgH="647640" progId="Equation.DSMT4">
                  <p:embed/>
                </p:oleObj>
              </mc:Choice>
              <mc:Fallback>
                <p:oleObj name="Equation" r:id="rId2" imgW="1130040" imgH="647640" progId="Equation.DSMT4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66D1CA26-F230-AA15-1EE6-B973340954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72088" y="1196752"/>
                        <a:ext cx="1836737" cy="1052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>
            <a:extLst>
              <a:ext uri="{FF2B5EF4-FFF2-40B4-BE49-F238E27FC236}">
                <a16:creationId xmlns:a16="http://schemas.microsoft.com/office/drawing/2014/main" id="{3D960052-209F-F06A-4ED1-96B5825AF3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356467"/>
              </p:ext>
            </p:extLst>
          </p:nvPr>
        </p:nvGraphicFramePr>
        <p:xfrm>
          <a:off x="3933825" y="5961063"/>
          <a:ext cx="871246" cy="276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0560" imgH="164880" progId="Equation.DSMT4">
                  <p:embed/>
                </p:oleObj>
              </mc:Choice>
              <mc:Fallback>
                <p:oleObj name="Equation" r:id="rId4" imgW="520560" imgH="164880" progId="Equation.DSMT4">
                  <p:embed/>
                  <p:pic>
                    <p:nvPicPr>
                      <p:cNvPr id="3" name="Oggetto 2">
                        <a:extLst>
                          <a:ext uri="{FF2B5EF4-FFF2-40B4-BE49-F238E27FC236}">
                            <a16:creationId xmlns:a16="http://schemas.microsoft.com/office/drawing/2014/main" id="{3D960052-209F-F06A-4ED1-96B5825AF3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33825" y="5961063"/>
                        <a:ext cx="871246" cy="276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280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771134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THE SCIPY “ECOSYSTEM”</a:t>
            </a:r>
          </a:p>
        </p:txBody>
      </p:sp>
      <p:pic>
        <p:nvPicPr>
          <p:cNvPr id="3" name="Immagine 2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CBB2535A-E25D-489B-976C-390FF36A02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23" y="418730"/>
            <a:ext cx="7393554" cy="643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32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6383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NUMPY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ARRAY &lt; type ‘</a:t>
            </a:r>
            <a:r>
              <a:rPr lang="en-US" altLang="en-US" sz="1800" b="1" dirty="0" err="1">
                <a:solidFill>
                  <a:schemeClr val="hlink"/>
                </a:solidFill>
              </a:rPr>
              <a:t>ndarray</a:t>
            </a:r>
            <a:r>
              <a:rPr lang="en-US" altLang="en-US" sz="1800" b="1" dirty="0">
                <a:solidFill>
                  <a:schemeClr val="hlink"/>
                </a:solidFill>
              </a:rPr>
              <a:t>’ &gt;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It is a multi-dimensional (may have more than one index) with homogeneous elements and fixed dimension.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There are constructors for some typical cases: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</a:rPr>
              <a:t>numpy</a:t>
            </a:r>
            <a:r>
              <a:rPr lang="en-US" altLang="en-US" sz="1800" dirty="0">
                <a:latin typeface="Courier New" panose="02070309020205020404" pitchFamily="49" charset="0"/>
              </a:rPr>
              <a:t> as np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a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np.zeros</a:t>
            </a:r>
            <a:r>
              <a:rPr lang="en-US" altLang="en-US" sz="1800" dirty="0">
                <a:latin typeface="Courier New" panose="02070309020205020404" pitchFamily="49" charset="0"/>
              </a:rPr>
              <a:t>(4)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a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np.ones</a:t>
            </a:r>
            <a:r>
              <a:rPr lang="en-US" altLang="en-US" sz="1800" dirty="0">
                <a:latin typeface="Courier New" panose="02070309020205020404" pitchFamily="49" charset="0"/>
              </a:rPr>
              <a:t>((2,3,4))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a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np.arange</a:t>
            </a:r>
            <a:r>
              <a:rPr lang="en-US" altLang="en-US" sz="1800" dirty="0">
                <a:latin typeface="Courier New" panose="02070309020205020404" pitchFamily="49" charset="0"/>
              </a:rPr>
              <a:t>(-5.,5.,1.)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a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np.linspace</a:t>
            </a:r>
            <a:r>
              <a:rPr lang="en-US" altLang="en-US" sz="1800" dirty="0">
                <a:latin typeface="Courier New" panose="02070309020205020404" pitchFamily="49" charset="0"/>
              </a:rPr>
              <a:t>(-5.,5.,100)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Array can also be generated through list and tuples: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l</a:t>
            </a:r>
            <a:r>
              <a:rPr lang="en-US" altLang="en-US" sz="1800" dirty="0">
                <a:latin typeface="Courier New" panose="02070309020205020404" pitchFamily="49" charset="0"/>
              </a:rPr>
              <a:t> = [1., 2., 3. ]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a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np.array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i="1" dirty="0">
                <a:latin typeface="Courier New" panose="02070309020205020404" pitchFamily="49" charset="0"/>
              </a:rPr>
              <a:t>l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10244" name="Text Box 6">
            <a:extLst>
              <a:ext uri="{FF2B5EF4-FFF2-40B4-BE49-F238E27FC236}">
                <a16:creationId xmlns:a16="http://schemas.microsoft.com/office/drawing/2014/main" id="{613B3A01-29A3-4FE0-A112-C0C266371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64150"/>
            <a:ext cx="9144000" cy="159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Remark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As usual with object,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b=a</a:t>
            </a:r>
            <a:r>
              <a:rPr lang="en-US" altLang="en-US" sz="1800" dirty="0"/>
              <a:t> create an alias and not a copy. To obtain a copy: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b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i="1" dirty="0" err="1">
                <a:latin typeface="Courier New" panose="02070309020205020404" pitchFamily="49" charset="0"/>
              </a:rPr>
              <a:t>a</a:t>
            </a:r>
            <a:r>
              <a:rPr lang="en-US" altLang="en-US" sz="1800" dirty="0" err="1">
                <a:latin typeface="Courier New" panose="02070309020205020404" pitchFamily="49" charset="0"/>
              </a:rPr>
              <a:t>.copy</a:t>
            </a:r>
            <a:r>
              <a:rPr lang="en-US" altLang="en-US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68436156-3152-4BD9-86E1-755DC756A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112" y="2260381"/>
            <a:ext cx="3189288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N.B this is the “standard” way of importing </a:t>
            </a:r>
            <a:r>
              <a:rPr lang="en-US" altLang="it-IT" sz="1800" dirty="0" err="1"/>
              <a:t>numpy</a:t>
            </a:r>
            <a:endParaRPr lang="en-US" altLang="it-IT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3DA06E9-4327-4E22-9C1D-68B3A2016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6383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NUMPY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BD156AE0-AEC4-4AB9-A7A4-DB1A5DB1E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ARRAY &lt; type ‘</a:t>
            </a:r>
            <a:r>
              <a:rPr lang="en-US" altLang="en-US" sz="1800" b="1" dirty="0" err="1">
                <a:solidFill>
                  <a:schemeClr val="hlink"/>
                </a:solidFill>
              </a:rPr>
              <a:t>ndarray</a:t>
            </a:r>
            <a:r>
              <a:rPr lang="en-US" altLang="en-US" sz="1800" b="1" dirty="0">
                <a:solidFill>
                  <a:schemeClr val="hlink"/>
                </a:solidFill>
              </a:rPr>
              <a:t>’ &gt;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It is possible to redistribute the elements among dimension.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</a:rPr>
              <a:t>numpy.random</a:t>
            </a:r>
            <a:r>
              <a:rPr lang="en-US" altLang="en-US" sz="1800" dirty="0">
                <a:latin typeface="Courier New" panose="02070309020205020404" pitchFamily="49" charset="0"/>
              </a:rPr>
              <a:t> as </a:t>
            </a:r>
            <a:r>
              <a:rPr lang="en-US" altLang="en-US" sz="1800" dirty="0" err="1">
                <a:latin typeface="Courier New" panose="02070309020205020404" pitchFamily="49" charset="0"/>
              </a:rPr>
              <a:t>rd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a = </a:t>
            </a:r>
            <a:r>
              <a:rPr lang="en-US" altLang="en-US" sz="1800" dirty="0" err="1">
                <a:latin typeface="Courier New" panose="02070309020205020404" pitchFamily="49" charset="0"/>
              </a:rPr>
              <a:t>rd.randint</a:t>
            </a:r>
            <a:r>
              <a:rPr lang="en-US" altLang="en-US" sz="1800" dirty="0">
                <a:latin typeface="Courier New" panose="02070309020205020404" pitchFamily="49" charset="0"/>
              </a:rPr>
              <a:t>(-10,10,(2,3,4))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a.shape</a:t>
            </a:r>
            <a:r>
              <a:rPr lang="en-US" altLang="en-US" sz="1800" dirty="0">
                <a:latin typeface="Courier New" panose="02070309020205020404" pitchFamily="49" charset="0"/>
              </a:rPr>
              <a:t> = (2,12)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or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 err="1">
                <a:latin typeface="Courier New" panose="02070309020205020404" pitchFamily="49" charset="0"/>
              </a:rPr>
              <a:t>a.re</a:t>
            </a:r>
            <a:r>
              <a:rPr lang="en-US" altLang="en-US" sz="1800" dirty="0" err="1">
                <a:latin typeface="Courier New" panose="02070309020205020404" pitchFamily="49" charset="0"/>
              </a:rPr>
              <a:t>shape</a:t>
            </a:r>
            <a:r>
              <a:rPr lang="en-US" altLang="en-US" sz="1800" dirty="0">
                <a:latin typeface="Courier New" panose="02070309020205020404" pitchFamily="49" charset="0"/>
              </a:rPr>
              <a:t> (</a:t>
            </a:r>
            <a:r>
              <a:rPr lang="en-US" altLang="en-US" sz="1800" i="1" dirty="0">
                <a:latin typeface="Courier New" panose="02070309020205020404" pitchFamily="49" charset="0"/>
              </a:rPr>
              <a:t>2,12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  <a:endParaRPr lang="en-US" altLang="en-US" sz="1800" i="1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Usual slicing operation to extract portions of the array: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a</a:t>
            </a:r>
            <a:r>
              <a:rPr lang="en-US" altLang="en-US" sz="1800" dirty="0">
                <a:latin typeface="Courier New" panose="02070309020205020404" pitchFamily="49" charset="0"/>
              </a:rPr>
              <a:t>[</a:t>
            </a:r>
            <a:r>
              <a:rPr lang="en-US" altLang="en-US" sz="1800" i="1" dirty="0">
                <a:latin typeface="Courier New" panose="02070309020205020404" pitchFamily="49" charset="0"/>
              </a:rPr>
              <a:t>indexes dim. 0</a:t>
            </a:r>
            <a:r>
              <a:rPr lang="en-US" altLang="en-US" sz="1800" dirty="0">
                <a:latin typeface="Courier New" panose="02070309020205020404" pitchFamily="49" charset="0"/>
              </a:rPr>
              <a:t>,</a:t>
            </a:r>
            <a:r>
              <a:rPr lang="en-US" altLang="en-US" sz="1800" i="1" dirty="0">
                <a:latin typeface="Courier New" panose="02070309020205020404" pitchFamily="49" charset="0"/>
              </a:rPr>
              <a:t> indexes dim. 1, :</a:t>
            </a:r>
            <a:r>
              <a:rPr lang="en-US" altLang="en-US" sz="1800" dirty="0">
                <a:latin typeface="Courier New" panose="02070309020205020404" pitchFamily="49" charset="0"/>
              </a:rPr>
              <a:t>]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dirty="0"/>
              <a:t>To take all elements of one dimension, use  «</a:t>
            </a:r>
            <a:r>
              <a:rPr lang="en-US" altLang="en-US" sz="1800" b="1" dirty="0"/>
              <a:t>:</a:t>
            </a:r>
            <a:r>
              <a:rPr lang="en-US" altLang="en-US" sz="1800" dirty="0"/>
              <a:t>»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Note that slicing produce views of the array, i.e.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a[:,:] </a:t>
            </a:r>
            <a:r>
              <a:rPr lang="en-US" altLang="en-US" sz="1800" dirty="0">
                <a:latin typeface="+mn-lt"/>
              </a:rPr>
              <a:t>does </a:t>
            </a:r>
            <a:r>
              <a:rPr lang="en-US" altLang="en-US" sz="1800" u="sng" dirty="0">
                <a:latin typeface="+mn-lt"/>
              </a:rPr>
              <a:t>not</a:t>
            </a:r>
            <a:r>
              <a:rPr lang="en-US" altLang="en-US" sz="1800" dirty="0">
                <a:latin typeface="+mn-lt"/>
              </a:rPr>
              <a:t> produce a </a:t>
            </a:r>
            <a:r>
              <a:rPr lang="en-US" altLang="en-US" sz="1800" b="1" dirty="0">
                <a:latin typeface="+mn-lt"/>
              </a:rPr>
              <a:t>new</a:t>
            </a:r>
            <a:r>
              <a:rPr lang="en-US" altLang="en-US" sz="1800" dirty="0">
                <a:latin typeface="+mn-lt"/>
              </a:rPr>
              <a:t> array!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To access the element at place </a:t>
            </a:r>
            <a:r>
              <a:rPr lang="en-US" altLang="en-US" sz="1800" dirty="0" err="1"/>
              <a:t>i</a:t>
            </a: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a.item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  <a:cs typeface="Courier New" panose="02070309020205020404" pitchFamily="49" charset="0"/>
              </a:rPr>
              <a:t>The 1-dimensional representation (as a view) is given by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a.ravel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0809CA79-1D2B-4F56-A9C8-1755D07CF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136" y="1484784"/>
            <a:ext cx="3189288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N.B </a:t>
            </a:r>
            <a:r>
              <a:rPr lang="en-US" altLang="it-IT" sz="1800" dirty="0" err="1"/>
              <a:t>numpy.random</a:t>
            </a:r>
            <a:r>
              <a:rPr lang="en-US" altLang="it-IT" sz="1800" dirty="0"/>
              <a:t> module is more powerful than random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>
            <a:extLst>
              <a:ext uri="{FF2B5EF4-FFF2-40B4-BE49-F238E27FC236}">
                <a16:creationId xmlns:a16="http://schemas.microsoft.com/office/drawing/2014/main" id="{A5DF65CD-1CF0-4C9A-AED5-20A10EF70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ARRAY &lt; type ‘</a:t>
            </a:r>
            <a:r>
              <a:rPr lang="en-US" altLang="en-US" sz="1800" b="1" dirty="0" err="1">
                <a:solidFill>
                  <a:schemeClr val="hlink"/>
                </a:solidFill>
              </a:rPr>
              <a:t>ndarray</a:t>
            </a:r>
            <a:r>
              <a:rPr lang="en-US" altLang="en-US" sz="1800" b="1" dirty="0">
                <a:solidFill>
                  <a:schemeClr val="hlink"/>
                </a:solidFill>
              </a:rPr>
              <a:t>’ &gt;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To iterate on the dimension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for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 in range(</a:t>
            </a:r>
            <a:r>
              <a:rPr lang="en-US" altLang="en-US" sz="1800" dirty="0" err="1">
                <a:latin typeface="Courier New" panose="02070309020205020404" pitchFamily="49" charset="0"/>
              </a:rPr>
              <a:t>a.shape</a:t>
            </a:r>
            <a:r>
              <a:rPr lang="en-US" altLang="en-US" sz="1800" dirty="0">
                <a:latin typeface="Courier New" panose="02070309020205020404" pitchFamily="49" charset="0"/>
              </a:rPr>
              <a:t>[0]):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for j in range(</a:t>
            </a:r>
            <a:r>
              <a:rPr lang="en-US" altLang="en-US" sz="1800" dirty="0" err="1">
                <a:latin typeface="Courier New" panose="02070309020205020404" pitchFamily="49" charset="0"/>
              </a:rPr>
              <a:t>a.shape</a:t>
            </a:r>
            <a:r>
              <a:rPr lang="en-US" altLang="en-US" sz="1800" dirty="0">
                <a:latin typeface="Courier New" panose="02070309020205020404" pitchFamily="49" charset="0"/>
              </a:rPr>
              <a:t>[1]):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...       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i="1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The usual operations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b="1" dirty="0">
                <a:latin typeface="Courier New" panose="02070309020205020404" pitchFamily="49" charset="0"/>
              </a:rPr>
              <a:t>+</a:t>
            </a:r>
            <a:r>
              <a:rPr lang="it-IT" altLang="en-US" sz="1800" dirty="0">
                <a:latin typeface="Courier New" panose="02070309020205020404" pitchFamily="49" charset="0"/>
              </a:rPr>
              <a:t>, </a:t>
            </a:r>
            <a:r>
              <a:rPr lang="it-IT" altLang="en-US" sz="1800" b="1" dirty="0">
                <a:latin typeface="Courier New" panose="02070309020205020404" pitchFamily="49" charset="0"/>
              </a:rPr>
              <a:t>-</a:t>
            </a:r>
            <a:r>
              <a:rPr lang="it-IT" altLang="en-US" sz="1800" dirty="0">
                <a:latin typeface="Courier New" panose="02070309020205020404" pitchFamily="49" charset="0"/>
              </a:rPr>
              <a:t>, </a:t>
            </a:r>
            <a:r>
              <a:rPr lang="it-IT" altLang="en-US" sz="1800" b="1" dirty="0">
                <a:latin typeface="Courier New" panose="02070309020205020404" pitchFamily="49" charset="0"/>
              </a:rPr>
              <a:t>/</a:t>
            </a:r>
            <a:r>
              <a:rPr lang="it-IT" altLang="en-US" sz="1800" dirty="0">
                <a:latin typeface="Courier New" panose="02070309020205020404" pitchFamily="49" charset="0"/>
              </a:rPr>
              <a:t>, </a:t>
            </a:r>
            <a:r>
              <a:rPr lang="it-IT" altLang="en-US" sz="1800" b="1" dirty="0">
                <a:latin typeface="Courier New" panose="02070309020205020404" pitchFamily="49" charset="0"/>
              </a:rPr>
              <a:t>*</a:t>
            </a:r>
            <a:r>
              <a:rPr lang="it-IT" altLang="en-US" sz="1800" dirty="0">
                <a:latin typeface="Courier New" panose="02070309020205020404" pitchFamily="49" charset="0"/>
              </a:rPr>
              <a:t>, </a:t>
            </a:r>
            <a:r>
              <a:rPr lang="it-IT" altLang="en-US" sz="1800" b="1" dirty="0">
                <a:latin typeface="Courier New" panose="02070309020205020404" pitchFamily="49" charset="0"/>
              </a:rPr>
              <a:t>**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are possible, in such a case the operation is applied to all elements in the array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b = 2*a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Some useful methods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a.max</a:t>
            </a:r>
            <a:r>
              <a:rPr lang="en-US" altLang="en-US" sz="1800" dirty="0">
                <a:latin typeface="Courier New" panose="02070309020205020404" pitchFamily="49" charset="0"/>
              </a:rPr>
              <a:t>()  </a:t>
            </a:r>
            <a:r>
              <a:rPr lang="en-US" altLang="en-US" sz="1800" dirty="0" err="1">
                <a:latin typeface="Courier New" panose="02070309020205020404" pitchFamily="49" charset="0"/>
              </a:rPr>
              <a:t>a.argmax</a:t>
            </a:r>
            <a:r>
              <a:rPr lang="en-US" altLang="en-US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a.min</a:t>
            </a:r>
            <a:r>
              <a:rPr lang="en-US" altLang="en-US" sz="1800" dirty="0">
                <a:latin typeface="Courier New" panose="02070309020205020404" pitchFamily="49" charset="0"/>
              </a:rPr>
              <a:t>()  </a:t>
            </a:r>
            <a:r>
              <a:rPr lang="en-US" altLang="en-US" sz="1800" dirty="0" err="1">
                <a:latin typeface="Courier New" panose="02070309020205020404" pitchFamily="49" charset="0"/>
              </a:rPr>
              <a:t>a.argmin</a:t>
            </a:r>
            <a:r>
              <a:rPr lang="en-US" altLang="en-US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a.mean</a:t>
            </a:r>
            <a:r>
              <a:rPr lang="en-US" altLang="en-US" sz="1800" dirty="0">
                <a:latin typeface="Courier New" panose="02070309020205020404" pitchFamily="49" charset="0"/>
              </a:rPr>
              <a:t>() </a:t>
            </a:r>
            <a:r>
              <a:rPr lang="en-US" altLang="en-US" sz="1800" dirty="0" err="1">
                <a:latin typeface="Courier New" panose="02070309020205020404" pitchFamily="49" charset="0"/>
              </a:rPr>
              <a:t>a.std</a:t>
            </a:r>
            <a:r>
              <a:rPr lang="en-US" altLang="en-US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7174DFE-16C9-4A10-860C-31842ABBF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6383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NUMPY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>
            <a:extLst>
              <a:ext uri="{FF2B5EF4-FFF2-40B4-BE49-F238E27FC236}">
                <a16:creationId xmlns:a16="http://schemas.microsoft.com/office/drawing/2014/main" id="{9D82D140-BC79-4F3E-8723-A117B9B5F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MATRIX &lt; type ‘matrix’ &gt;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To define matrices: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m </a:t>
            </a:r>
            <a:r>
              <a:rPr lang="en-US" altLang="en-US" sz="1800" dirty="0">
                <a:latin typeface="Courier New" panose="02070309020205020404" pitchFamily="49" charset="0"/>
              </a:rPr>
              <a:t>= matrix( </a:t>
            </a:r>
            <a:r>
              <a:rPr lang="en-US" altLang="en-US" sz="1800" i="1" dirty="0">
                <a:latin typeface="Courier New" panose="02070309020205020404" pitchFamily="49" charset="0"/>
              </a:rPr>
              <a:t>list/array </a:t>
            </a:r>
            <a:r>
              <a:rPr lang="en-US" altLang="en-US" sz="1800" dirty="0">
                <a:latin typeface="Courier New" panose="02070309020205020404" pitchFamily="49" charset="0"/>
              </a:rPr>
              <a:t>)       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i="1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or: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m </a:t>
            </a:r>
            <a:r>
              <a:rPr lang="en-US" altLang="en-US" sz="1800" dirty="0">
                <a:latin typeface="Courier New" panose="02070309020205020404" pitchFamily="49" charset="0"/>
              </a:rPr>
              <a:t>= mat( </a:t>
            </a:r>
            <a:r>
              <a:rPr lang="en-US" altLang="en-US" sz="1800" i="1" dirty="0">
                <a:latin typeface="Courier New" panose="02070309020205020404" pitchFamily="49" charset="0"/>
              </a:rPr>
              <a:t>list/array 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Usual matrix operations are defined (in particular,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sz="1800" dirty="0"/>
              <a:t> is matrix multiplication).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To perform matrix multiplication using arrays, use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altLang="en-US" sz="1800" dirty="0">
                <a:latin typeface="+mn-lt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In old Python versions, to matrix multiply two array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1800" dirty="0">
                <a:latin typeface="+mn-lt"/>
              </a:rPr>
              <a:t> and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en-US" sz="1800" dirty="0">
                <a:latin typeface="+mn-lt"/>
              </a:rPr>
              <a:t>: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c=dot(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1800" dirty="0">
                <a:latin typeface="+mn-lt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35F6E0C-390C-45B5-8671-1FFB2549F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6383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NUMPY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>
            <a:extLst>
              <a:ext uri="{FF2B5EF4-FFF2-40B4-BE49-F238E27FC236}">
                <a16:creationId xmlns:a16="http://schemas.microsoft.com/office/drawing/2014/main" id="{9D82D140-BC79-4F3E-8723-A117B9B5F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The “Rosetta stone” for </a:t>
            </a:r>
            <a:r>
              <a:rPr lang="en-US" altLang="en-US" sz="1800" b="1" dirty="0" err="1">
                <a:solidFill>
                  <a:schemeClr val="hlink"/>
                </a:solidFill>
              </a:rPr>
              <a:t>Matlab</a:t>
            </a:r>
            <a:r>
              <a:rPr lang="en-US" altLang="en-US" sz="1800" b="1" dirty="0">
                <a:solidFill>
                  <a:schemeClr val="hlink"/>
                </a:solidFill>
              </a:rPr>
              <a:t> users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sz="1800" dirty="0">
              <a:hlinkClick r:id="rId2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sz="1800" dirty="0">
              <a:hlinkClick r:id="rId2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sz="1800" dirty="0">
              <a:hlinkClick r:id="rId2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sz="1800" dirty="0">
              <a:hlinkClick r:id="rId2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https://numpy.org/doc/stable/user/numpy-for-matlab-users.html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pic>
        <p:nvPicPr>
          <p:cNvPr id="3" name="Immagine 2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16B60384-73DB-422A-945B-E96362592A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52735"/>
            <a:ext cx="8208912" cy="5135231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F48FC6A2-C1B0-456F-BCE7-53426AE6E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6383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NUMPY</a:t>
            </a:r>
          </a:p>
        </p:txBody>
      </p:sp>
    </p:spTree>
    <p:extLst>
      <p:ext uri="{BB962C8B-B14F-4D97-AF65-F5344CB8AC3E}">
        <p14:creationId xmlns:p14="http://schemas.microsoft.com/office/powerpoint/2010/main" val="36000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>
            <a:extLst>
              <a:ext uri="{FF2B5EF4-FFF2-40B4-BE49-F238E27FC236}">
                <a16:creationId xmlns:a16="http://schemas.microsoft.com/office/drawing/2014/main" id="{F9E46DD7-41C2-40D4-B920-F3DB00C96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An array can be used as the argument of a function. Anyway, if there is a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sz="1800" dirty="0"/>
              <a:t> condition, the condition can not be evaluated: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def </a:t>
            </a:r>
            <a:r>
              <a:rPr lang="en-US" altLang="en-US" sz="1800" dirty="0" err="1">
                <a:latin typeface="Courier New" panose="02070309020205020404" pitchFamily="49" charset="0"/>
              </a:rPr>
              <a:t>funz</a:t>
            </a:r>
            <a:r>
              <a:rPr lang="en-US" altLang="en-US" sz="1800" dirty="0">
                <a:latin typeface="Courier New" panose="02070309020205020404" pitchFamily="49" charset="0"/>
              </a:rPr>
              <a:t>(x):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if x &lt; 0: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return -1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else: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return 2*x      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i="1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In such cases, the command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altLang="en-US" sz="1800" dirty="0"/>
              <a:t> can be used: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def </a:t>
            </a:r>
            <a:r>
              <a:rPr lang="en-US" altLang="en-US" sz="1800" dirty="0" err="1">
                <a:latin typeface="Courier New" panose="02070309020205020404" pitchFamily="49" charset="0"/>
              </a:rPr>
              <a:t>funz</a:t>
            </a:r>
            <a:r>
              <a:rPr lang="en-US" altLang="en-US" sz="1800" dirty="0">
                <a:latin typeface="Courier New" panose="02070309020205020404" pitchFamily="49" charset="0"/>
              </a:rPr>
              <a:t>(x):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return </a:t>
            </a:r>
            <a:r>
              <a:rPr lang="en-US" altLang="en-US" sz="1800" dirty="0" err="1">
                <a:latin typeface="Courier New" panose="02070309020205020404" pitchFamily="49" charset="0"/>
              </a:rPr>
              <a:t>np.where</a:t>
            </a:r>
            <a:r>
              <a:rPr lang="en-US" altLang="en-US" sz="1800" dirty="0">
                <a:latin typeface="Courier New" panose="02070309020205020404" pitchFamily="49" charset="0"/>
              </a:rPr>
              <a:t>( x &lt; 0, -1, 2*x)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It is worth noting that this last function can be called with a scalar as an argument.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Otherwise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funzv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np.vectorize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funz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E2A67FF-CB65-4DE4-86C3-6F5F48581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089683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NUMPY - VECTORIALIZATION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882A0809-C7C1-4476-9FE8-6FD3E9549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5889342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NUMPY - USEFUL SUBMODULES/FUNCTIONS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283E51D7-ED68-4802-BF41-1FBFAA72A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There are several submodules in </a:t>
            </a:r>
            <a:r>
              <a:rPr lang="en-US" altLang="en-US" sz="1800" dirty="0" err="1">
                <a:latin typeface="+mn-lt"/>
              </a:rPr>
              <a:t>Numpy</a:t>
            </a:r>
            <a:r>
              <a:rPr lang="en-US" altLang="en-US" sz="1800" dirty="0">
                <a:latin typeface="+mn-lt"/>
              </a:rPr>
              <a:t>, for example random, </a:t>
            </a:r>
            <a:r>
              <a:rPr lang="en-US" altLang="en-US" sz="1800" dirty="0" err="1">
                <a:latin typeface="+mn-lt"/>
              </a:rPr>
              <a:t>fft</a:t>
            </a:r>
            <a:r>
              <a:rPr lang="en-US" altLang="en-US" sz="1800" dirty="0">
                <a:latin typeface="+mn-lt"/>
              </a:rPr>
              <a:t>, </a:t>
            </a:r>
            <a:r>
              <a:rPr lang="en-US" altLang="en-US" sz="1800" dirty="0" err="1">
                <a:latin typeface="+mn-lt"/>
              </a:rPr>
              <a:t>linalg</a:t>
            </a: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To import a submodule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</a:rPr>
              <a:t>numpy.random</a:t>
            </a:r>
            <a:r>
              <a:rPr lang="en-US" altLang="en-US" sz="1800" dirty="0">
                <a:latin typeface="Courier New" panose="02070309020205020404" pitchFamily="49" charset="0"/>
              </a:rPr>
              <a:t> as </a:t>
            </a:r>
            <a:r>
              <a:rPr lang="en-US" altLang="en-US" sz="1800" dirty="0" err="1">
                <a:latin typeface="Courier New" panose="02070309020205020404" pitchFamily="49" charset="0"/>
              </a:rPr>
              <a:t>rd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</a:rPr>
              <a:t>numpy.linalg</a:t>
            </a:r>
            <a:r>
              <a:rPr lang="en-US" altLang="en-US" sz="1800" dirty="0">
                <a:latin typeface="Courier New" panose="02070309020205020404" pitchFamily="49" charset="0"/>
              </a:rPr>
              <a:t> as la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A = </a:t>
            </a:r>
            <a:r>
              <a:rPr lang="en-US" altLang="en-US" sz="1800" dirty="0" err="1">
                <a:latin typeface="Courier New" panose="02070309020205020404" pitchFamily="49" charset="0"/>
              </a:rPr>
              <a:t>rd.randint</a:t>
            </a:r>
            <a:r>
              <a:rPr lang="en-US" altLang="en-US" sz="1800" dirty="0">
                <a:latin typeface="Courier New" panose="02070309020205020404" pitchFamily="49" charset="0"/>
              </a:rPr>
              <a:t>(-10,10,(3,3))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b = </a:t>
            </a:r>
            <a:r>
              <a:rPr lang="en-US" altLang="en-US" sz="1800" dirty="0" err="1">
                <a:latin typeface="Courier New" panose="02070309020205020404" pitchFamily="49" charset="0"/>
              </a:rPr>
              <a:t>rd.randint</a:t>
            </a:r>
            <a:r>
              <a:rPr lang="en-US" altLang="en-US" sz="1800" dirty="0">
                <a:latin typeface="Courier New" panose="02070309020205020404" pitchFamily="49" charset="0"/>
              </a:rPr>
              <a:t>(-10,10,3)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if not </a:t>
            </a:r>
            <a:r>
              <a:rPr lang="en-US" altLang="en-US" sz="1800" dirty="0" err="1">
                <a:latin typeface="Courier New" panose="02070309020205020404" pitchFamily="49" charset="0"/>
              </a:rPr>
              <a:t>np.isclose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la.det</a:t>
            </a:r>
            <a:r>
              <a:rPr lang="en-US" altLang="en-US" sz="1800" dirty="0">
                <a:latin typeface="Courier New" panose="02070309020205020404" pitchFamily="49" charset="0"/>
              </a:rPr>
              <a:t>(A),0,atol=1e-12):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c = </a:t>
            </a:r>
            <a:r>
              <a:rPr lang="en-US" altLang="en-US" sz="1800" dirty="0" err="1">
                <a:latin typeface="Courier New" panose="02070309020205020404" pitchFamily="49" charset="0"/>
              </a:rPr>
              <a:t>la.solve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A,b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c1 = np.dot(</a:t>
            </a:r>
            <a:r>
              <a:rPr lang="en-US" altLang="en-US" sz="1800" dirty="0" err="1">
                <a:latin typeface="Courier New" panose="02070309020205020404" pitchFamily="49" charset="0"/>
              </a:rPr>
              <a:t>la.inv</a:t>
            </a:r>
            <a:r>
              <a:rPr lang="en-US" altLang="en-US" sz="1800" dirty="0">
                <a:latin typeface="Courier New" panose="02070309020205020404" pitchFamily="49" charset="0"/>
              </a:rPr>
              <a:t>(A),b)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i="1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w, v = </a:t>
            </a:r>
            <a:r>
              <a:rPr lang="en-US" altLang="en-US" sz="1800" dirty="0" err="1">
                <a:latin typeface="Courier New" panose="02070309020205020404" pitchFamily="49" charset="0"/>
              </a:rPr>
              <a:t>la.eig</a:t>
            </a:r>
            <a:r>
              <a:rPr lang="en-US" altLang="en-US" sz="1800" dirty="0">
                <a:latin typeface="Courier New" panose="02070309020205020404" pitchFamily="49" charset="0"/>
              </a:rPr>
              <a:t>( </a:t>
            </a:r>
            <a:r>
              <a:rPr lang="en-US" altLang="en-US" sz="1800" i="1" dirty="0">
                <a:latin typeface="Courier New" panose="02070309020205020404" pitchFamily="49" charset="0"/>
              </a:rPr>
              <a:t>A </a:t>
            </a:r>
            <a:r>
              <a:rPr lang="en-US" altLang="en-US" sz="1800" dirty="0">
                <a:latin typeface="Courier New" panose="02070309020205020404" pitchFamily="49" charset="0"/>
              </a:rPr>
              <a:t>) # solution of </a:t>
            </a:r>
            <a:r>
              <a:rPr lang="en-US" altLang="en-US" sz="1800" dirty="0" err="1">
                <a:latin typeface="Courier New" panose="02070309020205020404" pitchFamily="49" charset="0"/>
              </a:rPr>
              <a:t>A@v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wv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3362</TotalTime>
  <Words>1065</Words>
  <Application>Microsoft Office PowerPoint</Application>
  <PresentationFormat>Presentazione su schermo (4:3)</PresentationFormat>
  <Paragraphs>215</Paragraphs>
  <Slides>14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Work Sans</vt:lpstr>
      <vt:lpstr>Struttura predefinita</vt:lpstr>
      <vt:lpstr>Equation</vt:lpstr>
      <vt:lpstr>MathType 7.0 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Dip.to di Ing. Civ. e Amb. - Università di Perugia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Federico Cluni</dc:creator>
  <cp:lastModifiedBy>Federico Cluni</cp:lastModifiedBy>
  <cp:revision>274</cp:revision>
  <dcterms:created xsi:type="dcterms:W3CDTF">2010-04-21T10:08:30Z</dcterms:created>
  <dcterms:modified xsi:type="dcterms:W3CDTF">2022-05-17T08:39:48Z</dcterms:modified>
</cp:coreProperties>
</file>