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4" r:id="rId3"/>
    <p:sldId id="337" r:id="rId4"/>
    <p:sldId id="339" r:id="rId5"/>
    <p:sldId id="380" r:id="rId6"/>
    <p:sldId id="347"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78" r:id="rId21"/>
    <p:sldId id="362" r:id="rId22"/>
    <p:sldId id="363" r:id="rId23"/>
    <p:sldId id="364" r:id="rId24"/>
    <p:sldId id="365" r:id="rId25"/>
    <p:sldId id="367" r:id="rId26"/>
    <p:sldId id="371" r:id="rId27"/>
    <p:sldId id="368" r:id="rId28"/>
    <p:sldId id="369" r:id="rId29"/>
    <p:sldId id="372" r:id="rId30"/>
    <p:sldId id="373" r:id="rId31"/>
    <p:sldId id="374" r:id="rId32"/>
    <p:sldId id="370" r:id="rId33"/>
    <p:sldId id="375" r:id="rId34"/>
    <p:sldId id="379" r:id="rId35"/>
    <p:sldId id="346" r:id="rId36"/>
    <p:sldId id="345" r:id="rId37"/>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00"/>
    <a:srgbClr val="F27E72"/>
    <a:srgbClr val="0000FF"/>
    <a:srgbClr val="FFFF99"/>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B57F8-21E9-48CD-B8E8-71876DE3D1E4}" v="17" dt="2022-05-17T13:07:16.56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02" autoAdjust="0"/>
  </p:normalViewPr>
  <p:slideViewPr>
    <p:cSldViewPr snapToObjects="1">
      <p:cViewPr varScale="1">
        <p:scale>
          <a:sx n="99" d="100"/>
          <a:sy n="99" d="100"/>
        </p:scale>
        <p:origin x="19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Cluni" userId="754e41aadaf4a8ea" providerId="LiveId" clId="{2D3B57F8-21E9-48CD-B8E8-71876DE3D1E4}"/>
    <pc:docChg chg="custSel addSld modSld">
      <pc:chgData name="Federico Cluni" userId="754e41aadaf4a8ea" providerId="LiveId" clId="{2D3B57F8-21E9-48CD-B8E8-71876DE3D1E4}" dt="2022-05-17T14:19:22.647" v="163" actId="207"/>
      <pc:docMkLst>
        <pc:docMk/>
      </pc:docMkLst>
      <pc:sldChg chg="addSp delSp modSp add mod">
        <pc:chgData name="Federico Cluni" userId="754e41aadaf4a8ea" providerId="LiveId" clId="{2D3B57F8-21E9-48CD-B8E8-71876DE3D1E4}" dt="2022-05-17T13:07:17.766" v="154" actId="20577"/>
        <pc:sldMkLst>
          <pc:docMk/>
          <pc:sldMk cId="0" sldId="337"/>
        </pc:sldMkLst>
        <pc:spChg chg="add mod">
          <ac:chgData name="Federico Cluni" userId="754e41aadaf4a8ea" providerId="LiveId" clId="{2D3B57F8-21E9-48CD-B8E8-71876DE3D1E4}" dt="2022-05-17T12:57:49.339" v="145" actId="20577"/>
          <ac:spMkLst>
            <pc:docMk/>
            <pc:sldMk cId="0" sldId="337"/>
            <ac:spMk id="4" creationId="{74BD46DF-3719-F9EB-4507-B6DC6329E103}"/>
          </ac:spMkLst>
        </pc:spChg>
        <pc:spChg chg="add mod">
          <ac:chgData name="Federico Cluni" userId="754e41aadaf4a8ea" providerId="LiveId" clId="{2D3B57F8-21E9-48CD-B8E8-71876DE3D1E4}" dt="2022-05-17T13:07:12.878" v="152" actId="20577"/>
          <ac:spMkLst>
            <pc:docMk/>
            <pc:sldMk cId="0" sldId="337"/>
            <ac:spMk id="9" creationId="{A87F897F-BFBF-078F-043F-F68E85D468D5}"/>
          </ac:spMkLst>
        </pc:spChg>
        <pc:spChg chg="add mod">
          <ac:chgData name="Federico Cluni" userId="754e41aadaf4a8ea" providerId="LiveId" clId="{2D3B57F8-21E9-48CD-B8E8-71876DE3D1E4}" dt="2022-05-17T13:07:17.766" v="154" actId="20577"/>
          <ac:spMkLst>
            <pc:docMk/>
            <pc:sldMk cId="0" sldId="337"/>
            <ac:spMk id="10" creationId="{628ABCF1-1567-9B83-1EAC-07F39B6DC421}"/>
          </ac:spMkLst>
        </pc:spChg>
        <pc:cxnChg chg="add mod">
          <ac:chgData name="Federico Cluni" userId="754e41aadaf4a8ea" providerId="LiveId" clId="{2D3B57F8-21E9-48CD-B8E8-71876DE3D1E4}" dt="2022-05-17T13:06:53.854" v="147" actId="1076"/>
          <ac:cxnSpMkLst>
            <pc:docMk/>
            <pc:sldMk cId="0" sldId="337"/>
            <ac:cxnSpMk id="3" creationId="{22D51650-341C-0533-F0D8-4893AB60756B}"/>
          </ac:cxnSpMkLst>
        </pc:cxnChg>
        <pc:cxnChg chg="add del mod">
          <ac:chgData name="Federico Cluni" userId="754e41aadaf4a8ea" providerId="LiveId" clId="{2D3B57F8-21E9-48CD-B8E8-71876DE3D1E4}" dt="2022-05-17T13:06:57.997" v="149" actId="11529"/>
          <ac:cxnSpMkLst>
            <pc:docMk/>
            <pc:sldMk cId="0" sldId="337"/>
            <ac:cxnSpMk id="6" creationId="{0C8FC1D2-90B4-6937-5D2A-9643A17CC099}"/>
          </ac:cxnSpMkLst>
        </pc:cxnChg>
        <pc:cxnChg chg="add mod">
          <ac:chgData name="Federico Cluni" userId="754e41aadaf4a8ea" providerId="LiveId" clId="{2D3B57F8-21E9-48CD-B8E8-71876DE3D1E4}" dt="2022-05-17T13:07:02.298" v="150" actId="11529"/>
          <ac:cxnSpMkLst>
            <pc:docMk/>
            <pc:sldMk cId="0" sldId="337"/>
            <ac:cxnSpMk id="8" creationId="{D3FCB571-5184-4955-85BB-E918C9FA56D7}"/>
          </ac:cxnSpMkLst>
        </pc:cxnChg>
      </pc:sldChg>
      <pc:sldChg chg="add">
        <pc:chgData name="Federico Cluni" userId="754e41aadaf4a8ea" providerId="LiveId" clId="{2D3B57F8-21E9-48CD-B8E8-71876DE3D1E4}" dt="2022-05-17T08:39:08.732" v="0"/>
        <pc:sldMkLst>
          <pc:docMk/>
          <pc:sldMk cId="0" sldId="339"/>
        </pc:sldMkLst>
      </pc:sldChg>
      <pc:sldChg chg="add">
        <pc:chgData name="Federico Cluni" userId="754e41aadaf4a8ea" providerId="LiveId" clId="{2D3B57F8-21E9-48CD-B8E8-71876DE3D1E4}" dt="2022-05-17T08:39:22" v="1"/>
        <pc:sldMkLst>
          <pc:docMk/>
          <pc:sldMk cId="3157326155" sldId="344"/>
        </pc:sldMkLst>
      </pc:sldChg>
      <pc:sldChg chg="add">
        <pc:chgData name="Federico Cluni" userId="754e41aadaf4a8ea" providerId="LiveId" clId="{2D3B57F8-21E9-48CD-B8E8-71876DE3D1E4}" dt="2022-05-17T08:39:43.949" v="2"/>
        <pc:sldMkLst>
          <pc:docMk/>
          <pc:sldMk cId="3747819896" sldId="345"/>
        </pc:sldMkLst>
      </pc:sldChg>
      <pc:sldChg chg="add">
        <pc:chgData name="Federico Cluni" userId="754e41aadaf4a8ea" providerId="LiveId" clId="{2D3B57F8-21E9-48CD-B8E8-71876DE3D1E4}" dt="2022-05-17T08:39:43.949" v="2"/>
        <pc:sldMkLst>
          <pc:docMk/>
          <pc:sldMk cId="1718119538" sldId="346"/>
        </pc:sldMkLst>
      </pc:sldChg>
      <pc:sldChg chg="modSp mod">
        <pc:chgData name="Federico Cluni" userId="754e41aadaf4a8ea" providerId="LiveId" clId="{2D3B57F8-21E9-48CD-B8E8-71876DE3D1E4}" dt="2022-05-17T14:19:22.647" v="163" actId="207"/>
        <pc:sldMkLst>
          <pc:docMk/>
          <pc:sldMk cId="4231501962" sldId="356"/>
        </pc:sldMkLst>
        <pc:spChg chg="mod">
          <ac:chgData name="Federico Cluni" userId="754e41aadaf4a8ea" providerId="LiveId" clId="{2D3B57F8-21E9-48CD-B8E8-71876DE3D1E4}" dt="2022-05-17T14:19:22.647" v="163" actId="207"/>
          <ac:spMkLst>
            <pc:docMk/>
            <pc:sldMk cId="4231501962" sldId="356"/>
            <ac:spMk id="10243" creationId="{4D213196-1290-462C-A590-4FB3CF51C244}"/>
          </ac:spMkLst>
        </pc:spChg>
      </pc:sldChg>
      <pc:sldChg chg="modSp mod">
        <pc:chgData name="Federico Cluni" userId="754e41aadaf4a8ea" providerId="LiveId" clId="{2D3B57F8-21E9-48CD-B8E8-71876DE3D1E4}" dt="2022-05-17T08:47:14.089" v="3" actId="20577"/>
        <pc:sldMkLst>
          <pc:docMk/>
          <pc:sldMk cId="2119827675" sldId="357"/>
        </pc:sldMkLst>
        <pc:spChg chg="mod">
          <ac:chgData name="Federico Cluni" userId="754e41aadaf4a8ea" providerId="LiveId" clId="{2D3B57F8-21E9-48CD-B8E8-71876DE3D1E4}" dt="2022-05-17T08:47:14.089" v="3" actId="20577"/>
          <ac:spMkLst>
            <pc:docMk/>
            <pc:sldMk cId="2119827675" sldId="357"/>
            <ac:spMk id="10243" creationId="{4D213196-1290-462C-A590-4FB3CF51C244}"/>
          </ac:spMkLst>
        </pc:spChg>
      </pc:sldChg>
      <pc:sldChg chg="modSp add mod modNotesTx">
        <pc:chgData name="Federico Cluni" userId="754e41aadaf4a8ea" providerId="LiveId" clId="{2D3B57F8-21E9-48CD-B8E8-71876DE3D1E4}" dt="2022-05-17T13:34:48.833" v="162" actId="207"/>
        <pc:sldMkLst>
          <pc:docMk/>
          <pc:sldMk cId="1154455512" sldId="380"/>
        </pc:sldMkLst>
        <pc:spChg chg="mod">
          <ac:chgData name="Federico Cluni" userId="754e41aadaf4a8ea" providerId="LiveId" clId="{2D3B57F8-21E9-48CD-B8E8-71876DE3D1E4}" dt="2022-05-17T13:34:48.833" v="162" actId="207"/>
          <ac:spMkLst>
            <pc:docMk/>
            <pc:sldMk cId="1154455512" sldId="380"/>
            <ac:spMk id="17411" creationId="{32C54829-4DC3-47C9-B500-B6BCDD1ACD27}"/>
          </ac:spMkLst>
        </pc:spChg>
      </pc:sldChg>
    </pc:docChg>
  </pc:docChgLst>
  <pc:docChgLst>
    <pc:chgData name="Federico Cluni" userId="754e41aadaf4a8ea" providerId="LiveId" clId="{6970D417-8251-49E3-B758-7BDEA698CBDF}"/>
    <pc:docChg chg="undo custSel addSld delSld modSld sldOrd">
      <pc:chgData name="Federico Cluni" userId="754e41aadaf4a8ea" providerId="LiveId" clId="{6970D417-8251-49E3-B758-7BDEA698CBDF}" dt="2020-06-16T10:27:51.890" v="7508" actId="6549"/>
      <pc:docMkLst>
        <pc:docMk/>
      </pc:docMkLst>
      <pc:sldChg chg="addSp delSp modSp mod">
        <pc:chgData name="Federico Cluni" userId="754e41aadaf4a8ea" providerId="LiveId" clId="{6970D417-8251-49E3-B758-7BDEA698CBDF}" dt="2020-06-16T06:01:33.547" v="7225" actId="108"/>
        <pc:sldMkLst>
          <pc:docMk/>
          <pc:sldMk cId="0" sldId="257"/>
        </pc:sldMkLst>
        <pc:spChg chg="mod">
          <ac:chgData name="Federico Cluni" userId="754e41aadaf4a8ea" providerId="LiveId" clId="{6970D417-8251-49E3-B758-7BDEA698CBDF}" dt="2020-06-16T06:00:53.333" v="7214" actId="207"/>
          <ac:spMkLst>
            <pc:docMk/>
            <pc:sldMk cId="0" sldId="257"/>
            <ac:spMk id="3074" creationId="{20BE2961-C707-435A-9811-ABAE8D173778}"/>
          </ac:spMkLst>
        </pc:spChg>
        <pc:spChg chg="mod">
          <ac:chgData name="Federico Cluni" userId="754e41aadaf4a8ea" providerId="LiveId" clId="{6970D417-8251-49E3-B758-7BDEA698CBDF}" dt="2020-06-16T06:01:33.547" v="7225" actId="108"/>
          <ac:spMkLst>
            <pc:docMk/>
            <pc:sldMk cId="0" sldId="257"/>
            <ac:spMk id="3075" creationId="{CFD3459D-42FE-4658-A1BB-8D0E87740339}"/>
          </ac:spMkLst>
        </pc:spChg>
        <pc:graphicFrameChg chg="add del mod">
          <ac:chgData name="Federico Cluni" userId="754e41aadaf4a8ea" providerId="LiveId" clId="{6970D417-8251-49E3-B758-7BDEA698CBDF}" dt="2020-06-16T06:00:05.925" v="7197"/>
          <ac:graphicFrameMkLst>
            <pc:docMk/>
            <pc:sldMk cId="0" sldId="257"/>
            <ac:graphicFrameMk id="2" creationId="{27195974-B894-465A-ADB1-7AC84527B162}"/>
          </ac:graphicFrameMkLst>
        </pc:graphicFrameChg>
      </pc:sldChg>
      <pc:sldChg chg="addSp delSp modSp mod">
        <pc:chgData name="Federico Cluni" userId="754e41aadaf4a8ea" providerId="LiveId" clId="{6970D417-8251-49E3-B758-7BDEA698CBDF}" dt="2020-06-16T06:07:20.126" v="7349" actId="20577"/>
        <pc:sldMkLst>
          <pc:docMk/>
          <pc:sldMk cId="0" sldId="260"/>
        </pc:sldMkLst>
        <pc:spChg chg="del">
          <ac:chgData name="Federico Cluni" userId="754e41aadaf4a8ea" providerId="LiveId" clId="{6970D417-8251-49E3-B758-7BDEA698CBDF}" dt="2020-06-15T13:51:49.318" v="839" actId="478"/>
          <ac:spMkLst>
            <pc:docMk/>
            <pc:sldMk cId="0" sldId="260"/>
            <ac:spMk id="2" creationId="{8B5480C3-5C8B-4086-B224-2DFA7B86FD88}"/>
          </ac:spMkLst>
        </pc:spChg>
        <pc:spChg chg="add mod">
          <ac:chgData name="Federico Cluni" userId="754e41aadaf4a8ea" providerId="LiveId" clId="{6970D417-8251-49E3-B758-7BDEA698CBDF}" dt="2020-06-15T13:45:58.617" v="434"/>
          <ac:spMkLst>
            <pc:docMk/>
            <pc:sldMk cId="0" sldId="260"/>
            <ac:spMk id="5" creationId="{F50AE5AD-2284-461B-95AC-C7C8E8E767AA}"/>
          </ac:spMkLst>
        </pc:spChg>
        <pc:spChg chg="del">
          <ac:chgData name="Federico Cluni" userId="754e41aadaf4a8ea" providerId="LiveId" clId="{6970D417-8251-49E3-B758-7BDEA698CBDF}" dt="2020-06-15T13:45:57.636" v="433" actId="478"/>
          <ac:spMkLst>
            <pc:docMk/>
            <pc:sldMk cId="0" sldId="260"/>
            <ac:spMk id="9218" creationId="{933227F8-0716-4E2F-A358-4082C7D4A7BA}"/>
          </ac:spMkLst>
        </pc:spChg>
        <pc:spChg chg="mod">
          <ac:chgData name="Federico Cluni" userId="754e41aadaf4a8ea" providerId="LiveId" clId="{6970D417-8251-49E3-B758-7BDEA698CBDF}" dt="2020-06-16T06:07:20.126" v="7349" actId="20577"/>
          <ac:spMkLst>
            <pc:docMk/>
            <pc:sldMk cId="0" sldId="260"/>
            <ac:spMk id="9219" creationId="{A1FC0DEA-BB6C-4FD0-B78C-22B86F753767}"/>
          </ac:spMkLst>
        </pc:spChg>
      </pc:sldChg>
      <pc:sldChg chg="modSp mod">
        <pc:chgData name="Federico Cluni" userId="754e41aadaf4a8ea" providerId="LiveId" clId="{6970D417-8251-49E3-B758-7BDEA698CBDF}" dt="2020-06-16T08:27:16.333" v="7487" actId="20577"/>
        <pc:sldMkLst>
          <pc:docMk/>
          <pc:sldMk cId="0" sldId="261"/>
        </pc:sldMkLst>
        <pc:spChg chg="mod">
          <ac:chgData name="Federico Cluni" userId="754e41aadaf4a8ea" providerId="LiveId" clId="{6970D417-8251-49E3-B758-7BDEA698CBDF}" dt="2020-06-16T08:27:16.333" v="7487" actId="20577"/>
          <ac:spMkLst>
            <pc:docMk/>
            <pc:sldMk cId="0" sldId="261"/>
            <ac:spMk id="5123" creationId="{0BA5229F-B4A5-4B2F-B080-14E9A649C727}"/>
          </ac:spMkLst>
        </pc:spChg>
      </pc:sldChg>
      <pc:sldChg chg="modSp mod">
        <pc:chgData name="Federico Cluni" userId="754e41aadaf4a8ea" providerId="LiveId" clId="{6970D417-8251-49E3-B758-7BDEA698CBDF}" dt="2020-06-16T06:07:43.444" v="7372" actId="20577"/>
        <pc:sldMkLst>
          <pc:docMk/>
          <pc:sldMk cId="0" sldId="262"/>
        </pc:sldMkLst>
        <pc:spChg chg="mod">
          <ac:chgData name="Federico Cluni" userId="754e41aadaf4a8ea" providerId="LiveId" clId="{6970D417-8251-49E3-B758-7BDEA698CBDF}" dt="2020-06-16T06:07:43.444" v="7372" actId="20577"/>
          <ac:spMkLst>
            <pc:docMk/>
            <pc:sldMk cId="0" sldId="262"/>
            <ac:spMk id="6147" creationId="{3D0EA4EA-3876-4ADA-8AF4-CDBB5C43286B}"/>
          </ac:spMkLst>
        </pc:spChg>
        <pc:spChg chg="mod">
          <ac:chgData name="Federico Cluni" userId="754e41aadaf4a8ea" providerId="LiveId" clId="{6970D417-8251-49E3-B758-7BDEA698CBDF}" dt="2020-06-15T13:41:56" v="39" actId="207"/>
          <ac:spMkLst>
            <pc:docMk/>
            <pc:sldMk cId="0" sldId="262"/>
            <ac:spMk id="7170" creationId="{1329761C-47A9-4B91-815F-6F68EEF4ED18}"/>
          </ac:spMkLst>
        </pc:spChg>
        <pc:spChg chg="mod">
          <ac:chgData name="Federico Cluni" userId="754e41aadaf4a8ea" providerId="LiveId" clId="{6970D417-8251-49E3-B758-7BDEA698CBDF}" dt="2020-06-15T13:43:35.290" v="278" actId="114"/>
          <ac:spMkLst>
            <pc:docMk/>
            <pc:sldMk cId="0" sldId="262"/>
            <ac:spMk id="7173" creationId="{73CA57B7-FD39-4EC3-AB88-35EFD1D50183}"/>
          </ac:spMkLst>
        </pc:spChg>
      </pc:sldChg>
      <pc:sldChg chg="addSp delSp modSp mod">
        <pc:chgData name="Federico Cluni" userId="754e41aadaf4a8ea" providerId="LiveId" clId="{6970D417-8251-49E3-B758-7BDEA698CBDF}" dt="2020-06-16T09:56:04.660" v="7499" actId="20577"/>
        <pc:sldMkLst>
          <pc:docMk/>
          <pc:sldMk cId="0" sldId="263"/>
        </pc:sldMkLst>
        <pc:spChg chg="add mod">
          <ac:chgData name="Federico Cluni" userId="754e41aadaf4a8ea" providerId="LiveId" clId="{6970D417-8251-49E3-B758-7BDEA698CBDF}" dt="2020-06-15T15:21:21.620" v="3218"/>
          <ac:spMkLst>
            <pc:docMk/>
            <pc:sldMk cId="0" sldId="263"/>
            <ac:spMk id="6" creationId="{631CC3BA-3013-4BD1-A828-DBB8041ACAFD}"/>
          </ac:spMkLst>
        </pc:spChg>
        <pc:spChg chg="del">
          <ac:chgData name="Federico Cluni" userId="754e41aadaf4a8ea" providerId="LiveId" clId="{6970D417-8251-49E3-B758-7BDEA698CBDF}" dt="2020-06-15T15:21:20.851" v="3217" actId="478"/>
          <ac:spMkLst>
            <pc:docMk/>
            <pc:sldMk cId="0" sldId="263"/>
            <ac:spMk id="19458" creationId="{9C712E35-3F34-4FDD-BA7D-5126D6AD0AF8}"/>
          </ac:spMkLst>
        </pc:spChg>
        <pc:spChg chg="mod">
          <ac:chgData name="Federico Cluni" userId="754e41aadaf4a8ea" providerId="LiveId" clId="{6970D417-8251-49E3-B758-7BDEA698CBDF}" dt="2020-06-16T09:56:04.660" v="7499" actId="20577"/>
          <ac:spMkLst>
            <pc:docMk/>
            <pc:sldMk cId="0" sldId="263"/>
            <ac:spMk id="19459" creationId="{5267BED0-19F5-4900-8B11-87BAD4E85E7E}"/>
          </ac:spMkLst>
        </pc:spChg>
        <pc:spChg chg="del">
          <ac:chgData name="Federico Cluni" userId="754e41aadaf4a8ea" providerId="LiveId" clId="{6970D417-8251-49E3-B758-7BDEA698CBDF}" dt="2020-06-15T15:24:38.415" v="3498" actId="478"/>
          <ac:spMkLst>
            <pc:docMk/>
            <pc:sldMk cId="0" sldId="263"/>
            <ac:spMk id="19460" creationId="{ECF96E40-91A4-4F24-9F12-E517E1D0AA33}"/>
          </ac:spMkLst>
        </pc:spChg>
        <pc:spChg chg="mod">
          <ac:chgData name="Federico Cluni" userId="754e41aadaf4a8ea" providerId="LiveId" clId="{6970D417-8251-49E3-B758-7BDEA698CBDF}" dt="2020-06-15T15:27:12.788" v="3525" actId="1076"/>
          <ac:spMkLst>
            <pc:docMk/>
            <pc:sldMk cId="0" sldId="263"/>
            <ac:spMk id="19461" creationId="{D2A21BD3-F9A5-4BBF-944C-EEF6E7DCE4F6}"/>
          </ac:spMkLst>
        </pc:spChg>
        <pc:picChg chg="add mod">
          <ac:chgData name="Federico Cluni" userId="754e41aadaf4a8ea" providerId="LiveId" clId="{6970D417-8251-49E3-B758-7BDEA698CBDF}" dt="2020-06-15T15:27:09.324" v="3524" actId="1076"/>
          <ac:picMkLst>
            <pc:docMk/>
            <pc:sldMk cId="0" sldId="263"/>
            <ac:picMk id="3" creationId="{7808F0EF-1D41-47BE-B1D2-96FDA35BDDE3}"/>
          </ac:picMkLst>
        </pc:picChg>
      </pc:sldChg>
      <pc:sldChg chg="addSp delSp modSp mod">
        <pc:chgData name="Federico Cluni" userId="754e41aadaf4a8ea" providerId="LiveId" clId="{6970D417-8251-49E3-B758-7BDEA698CBDF}" dt="2020-06-16T09:37:34.376" v="7498" actId="20577"/>
        <pc:sldMkLst>
          <pc:docMk/>
          <pc:sldMk cId="0" sldId="264"/>
        </pc:sldMkLst>
        <pc:spChg chg="add mod">
          <ac:chgData name="Federico Cluni" userId="754e41aadaf4a8ea" providerId="LiveId" clId="{6970D417-8251-49E3-B758-7BDEA698CBDF}" dt="2020-06-15T14:34:46.825" v="1991"/>
          <ac:spMkLst>
            <pc:docMk/>
            <pc:sldMk cId="0" sldId="264"/>
            <ac:spMk id="6" creationId="{B879BC5A-F829-479F-AAFB-9C984C9857D6}"/>
          </ac:spMkLst>
        </pc:spChg>
        <pc:spChg chg="del">
          <ac:chgData name="Federico Cluni" userId="754e41aadaf4a8ea" providerId="LiveId" clId="{6970D417-8251-49E3-B758-7BDEA698CBDF}" dt="2020-06-15T14:34:46.384" v="1990" actId="478"/>
          <ac:spMkLst>
            <pc:docMk/>
            <pc:sldMk cId="0" sldId="264"/>
            <ac:spMk id="11266" creationId="{735A34A8-B7D2-4006-8BA7-B93D409D0B87}"/>
          </ac:spMkLst>
        </pc:spChg>
        <pc:spChg chg="mod">
          <ac:chgData name="Federico Cluni" userId="754e41aadaf4a8ea" providerId="LiveId" clId="{6970D417-8251-49E3-B758-7BDEA698CBDF}" dt="2020-06-16T09:37:34.376" v="7498" actId="20577"/>
          <ac:spMkLst>
            <pc:docMk/>
            <pc:sldMk cId="0" sldId="264"/>
            <ac:spMk id="11267" creationId="{60C28A8E-1F0E-45DE-BDC9-01504068DE75}"/>
          </ac:spMkLst>
        </pc:spChg>
        <pc:spChg chg="mod">
          <ac:chgData name="Federico Cluni" userId="754e41aadaf4a8ea" providerId="LiveId" clId="{6970D417-8251-49E3-B758-7BDEA698CBDF}" dt="2020-06-15T14:40:22.618" v="2272" actId="20577"/>
          <ac:spMkLst>
            <pc:docMk/>
            <pc:sldMk cId="0" sldId="264"/>
            <ac:spMk id="11268" creationId="{CF8BA127-8324-4F65-851B-CE9A40367BB5}"/>
          </ac:spMkLst>
        </pc:spChg>
      </pc:sldChg>
      <pc:sldChg chg="addSp delSp modSp mod">
        <pc:chgData name="Federico Cluni" userId="754e41aadaf4a8ea" providerId="LiveId" clId="{6970D417-8251-49E3-B758-7BDEA698CBDF}" dt="2020-06-15T15:21:08.105" v="3216" actId="20577"/>
        <pc:sldMkLst>
          <pc:docMk/>
          <pc:sldMk cId="0" sldId="265"/>
        </pc:sldMkLst>
        <pc:spChg chg="add mod">
          <ac:chgData name="Federico Cluni" userId="754e41aadaf4a8ea" providerId="LiveId" clId="{6970D417-8251-49E3-B758-7BDEA698CBDF}" dt="2020-06-15T15:17:14.935" v="3010"/>
          <ac:spMkLst>
            <pc:docMk/>
            <pc:sldMk cId="0" sldId="265"/>
            <ac:spMk id="4" creationId="{2D3B1264-1103-4FBE-8DA1-9466D3B434D6}"/>
          </ac:spMkLst>
        </pc:spChg>
        <pc:spChg chg="del">
          <ac:chgData name="Federico Cluni" userId="754e41aadaf4a8ea" providerId="LiveId" clId="{6970D417-8251-49E3-B758-7BDEA698CBDF}" dt="2020-06-15T15:17:14.498" v="3009" actId="478"/>
          <ac:spMkLst>
            <pc:docMk/>
            <pc:sldMk cId="0" sldId="265"/>
            <ac:spMk id="18434" creationId="{17C2155D-970F-4247-B552-3C8DF12819FA}"/>
          </ac:spMkLst>
        </pc:spChg>
        <pc:spChg chg="mod">
          <ac:chgData name="Federico Cluni" userId="754e41aadaf4a8ea" providerId="LiveId" clId="{6970D417-8251-49E3-B758-7BDEA698CBDF}" dt="2020-06-15T15:21:08.105" v="3216" actId="20577"/>
          <ac:spMkLst>
            <pc:docMk/>
            <pc:sldMk cId="0" sldId="265"/>
            <ac:spMk id="18435" creationId="{2CB6D9F1-F714-4698-B8A1-8889C3E9ACDF}"/>
          </ac:spMkLst>
        </pc:spChg>
      </pc:sldChg>
      <pc:sldChg chg="addSp delSp modSp mod ord">
        <pc:chgData name="Federico Cluni" userId="754e41aadaf4a8ea" providerId="LiveId" clId="{6970D417-8251-49E3-B758-7BDEA698CBDF}" dt="2020-06-16T06:16:19.459" v="7403" actId="20577"/>
        <pc:sldMkLst>
          <pc:docMk/>
          <pc:sldMk cId="0" sldId="266"/>
        </pc:sldMkLst>
        <pc:spChg chg="add mod">
          <ac:chgData name="Federico Cluni" userId="754e41aadaf4a8ea" providerId="LiveId" clId="{6970D417-8251-49E3-B758-7BDEA698CBDF}" dt="2020-06-15T15:28:05.134" v="3572"/>
          <ac:spMkLst>
            <pc:docMk/>
            <pc:sldMk cId="0" sldId="266"/>
            <ac:spMk id="5" creationId="{66D07098-8D6D-473E-9AE8-9C5E740EE784}"/>
          </ac:spMkLst>
        </pc:spChg>
        <pc:spChg chg="del">
          <ac:chgData name="Federico Cluni" userId="754e41aadaf4a8ea" providerId="LiveId" clId="{6970D417-8251-49E3-B758-7BDEA698CBDF}" dt="2020-06-15T15:27:59.662" v="3571" actId="478"/>
          <ac:spMkLst>
            <pc:docMk/>
            <pc:sldMk cId="0" sldId="266"/>
            <ac:spMk id="20482" creationId="{8EFB5EA0-7011-4F98-9FD9-76FCE4A4064C}"/>
          </ac:spMkLst>
        </pc:spChg>
        <pc:spChg chg="del mod">
          <ac:chgData name="Federico Cluni" userId="754e41aadaf4a8ea" providerId="LiveId" clId="{6970D417-8251-49E3-B758-7BDEA698CBDF}" dt="2020-06-15T15:39:11.469" v="4087" actId="478"/>
          <ac:spMkLst>
            <pc:docMk/>
            <pc:sldMk cId="0" sldId="266"/>
            <ac:spMk id="20483" creationId="{B7035848-63B3-4B52-8846-AECB97BA8E4E}"/>
          </ac:spMkLst>
        </pc:spChg>
        <pc:spChg chg="mod">
          <ac:chgData name="Federico Cluni" userId="754e41aadaf4a8ea" providerId="LiveId" clId="{6970D417-8251-49E3-B758-7BDEA698CBDF}" dt="2020-06-16T06:16:19.459" v="7403" actId="20577"/>
          <ac:spMkLst>
            <pc:docMk/>
            <pc:sldMk cId="0" sldId="266"/>
            <ac:spMk id="20484" creationId="{FF4DB5BD-A5A2-4D0B-BF45-40519D2A0129}"/>
          </ac:spMkLst>
        </pc:spChg>
        <pc:picChg chg="add mod">
          <ac:chgData name="Federico Cluni" userId="754e41aadaf4a8ea" providerId="LiveId" clId="{6970D417-8251-49E3-B758-7BDEA698CBDF}" dt="2020-06-15T15:41:43.622" v="4150" actId="1076"/>
          <ac:picMkLst>
            <pc:docMk/>
            <pc:sldMk cId="0" sldId="266"/>
            <ac:picMk id="3" creationId="{B6EAF9A2-D85E-4464-A485-F7CE3EBDFFB5}"/>
          </ac:picMkLst>
        </pc:picChg>
      </pc:sldChg>
      <pc:sldChg chg="addSp delSp modSp mod">
        <pc:chgData name="Federico Cluni" userId="754e41aadaf4a8ea" providerId="LiveId" clId="{6970D417-8251-49E3-B758-7BDEA698CBDF}" dt="2020-06-16T10:27:51.890" v="7508" actId="6549"/>
        <pc:sldMkLst>
          <pc:docMk/>
          <pc:sldMk cId="0" sldId="267"/>
        </pc:sldMkLst>
        <pc:spChg chg="add mod">
          <ac:chgData name="Federico Cluni" userId="754e41aadaf4a8ea" providerId="LiveId" clId="{6970D417-8251-49E3-B758-7BDEA698CBDF}" dt="2020-06-15T15:42:12.480" v="4154"/>
          <ac:spMkLst>
            <pc:docMk/>
            <pc:sldMk cId="0" sldId="267"/>
            <ac:spMk id="5" creationId="{63BCAABC-9448-464E-924A-DF3620D5702F}"/>
          </ac:spMkLst>
        </pc:spChg>
        <pc:spChg chg="del">
          <ac:chgData name="Federico Cluni" userId="754e41aadaf4a8ea" providerId="LiveId" clId="{6970D417-8251-49E3-B758-7BDEA698CBDF}" dt="2020-06-15T15:42:11.779" v="4153" actId="478"/>
          <ac:spMkLst>
            <pc:docMk/>
            <pc:sldMk cId="0" sldId="267"/>
            <ac:spMk id="21506" creationId="{65B19739-3584-416A-A2A1-D5D1AF9C77F9}"/>
          </ac:spMkLst>
        </pc:spChg>
        <pc:spChg chg="mod">
          <ac:chgData name="Federico Cluni" userId="754e41aadaf4a8ea" providerId="LiveId" clId="{6970D417-8251-49E3-B758-7BDEA698CBDF}" dt="2020-06-16T10:27:51.890" v="7508" actId="6549"/>
          <ac:spMkLst>
            <pc:docMk/>
            <pc:sldMk cId="0" sldId="267"/>
            <ac:spMk id="21507" creationId="{2D573EDD-FA1B-4A8D-A918-7A79F99A8300}"/>
          </ac:spMkLst>
        </pc:spChg>
        <pc:spChg chg="mod">
          <ac:chgData name="Federico Cluni" userId="754e41aadaf4a8ea" providerId="LiveId" clId="{6970D417-8251-49E3-B758-7BDEA698CBDF}" dt="2020-06-15T15:43:57.114" v="4299" actId="20577"/>
          <ac:spMkLst>
            <pc:docMk/>
            <pc:sldMk cId="0" sldId="267"/>
            <ac:spMk id="21508" creationId="{DBB576BB-0EF6-4B9F-9D00-C6F0A6AD664C}"/>
          </ac:spMkLst>
        </pc:spChg>
      </pc:sldChg>
      <pc:sldChg chg="addSp delSp modSp mod">
        <pc:chgData name="Federico Cluni" userId="754e41aadaf4a8ea" providerId="LiveId" clId="{6970D417-8251-49E3-B758-7BDEA698CBDF}" dt="2020-06-15T16:03:09.725" v="4572"/>
        <pc:sldMkLst>
          <pc:docMk/>
          <pc:sldMk cId="0" sldId="268"/>
        </pc:sldMkLst>
        <pc:spChg chg="add mod">
          <ac:chgData name="Federico Cluni" userId="754e41aadaf4a8ea" providerId="LiveId" clId="{6970D417-8251-49E3-B758-7BDEA698CBDF}" dt="2020-06-15T16:02:57.771" v="4570" actId="114"/>
          <ac:spMkLst>
            <pc:docMk/>
            <pc:sldMk cId="0" sldId="268"/>
            <ac:spMk id="6" creationId="{9ED8ABB6-AF0A-42A5-AF65-767AB5F93706}"/>
          </ac:spMkLst>
        </pc:spChg>
        <pc:spChg chg="add mod">
          <ac:chgData name="Federico Cluni" userId="754e41aadaf4a8ea" providerId="LiveId" clId="{6970D417-8251-49E3-B758-7BDEA698CBDF}" dt="2020-06-15T16:03:09.725" v="4572"/>
          <ac:spMkLst>
            <pc:docMk/>
            <pc:sldMk cId="0" sldId="268"/>
            <ac:spMk id="7" creationId="{B495A0AB-F47B-40F2-8EEE-2767834A30E2}"/>
          </ac:spMkLst>
        </pc:spChg>
        <pc:spChg chg="del">
          <ac:chgData name="Federico Cluni" userId="754e41aadaf4a8ea" providerId="LiveId" clId="{6970D417-8251-49E3-B758-7BDEA698CBDF}" dt="2020-06-15T16:03:08.978" v="4571" actId="478"/>
          <ac:spMkLst>
            <pc:docMk/>
            <pc:sldMk cId="0" sldId="268"/>
            <ac:spMk id="22530" creationId="{898E6E91-0D19-4875-A623-55D314CB8647}"/>
          </ac:spMkLst>
        </pc:spChg>
        <pc:spChg chg="mod">
          <ac:chgData name="Federico Cluni" userId="754e41aadaf4a8ea" providerId="LiveId" clId="{6970D417-8251-49E3-B758-7BDEA698CBDF}" dt="2020-06-15T16:02:04.283" v="4447" actId="20577"/>
          <ac:spMkLst>
            <pc:docMk/>
            <pc:sldMk cId="0" sldId="268"/>
            <ac:spMk id="22531" creationId="{39233DBB-C68A-4241-91EF-A18A43DA6EC6}"/>
          </ac:spMkLst>
        </pc:spChg>
        <pc:spChg chg="del">
          <ac:chgData name="Federico Cluni" userId="754e41aadaf4a8ea" providerId="LiveId" clId="{6970D417-8251-49E3-B758-7BDEA698CBDF}" dt="2020-06-15T16:00:43.334" v="4322" actId="478"/>
          <ac:spMkLst>
            <pc:docMk/>
            <pc:sldMk cId="0" sldId="268"/>
            <ac:spMk id="22532" creationId="{2C700216-4FEF-42F5-AD08-34CFEDF267F8}"/>
          </ac:spMkLst>
        </pc:spChg>
        <pc:spChg chg="del">
          <ac:chgData name="Federico Cluni" userId="754e41aadaf4a8ea" providerId="LiveId" clId="{6970D417-8251-49E3-B758-7BDEA698CBDF}" dt="2020-06-15T16:00:44.863" v="4323" actId="478"/>
          <ac:spMkLst>
            <pc:docMk/>
            <pc:sldMk cId="0" sldId="268"/>
            <ac:spMk id="22533" creationId="{560E8664-FDCB-47BC-A90C-567EBF37212C}"/>
          </ac:spMkLst>
        </pc:spChg>
      </pc:sldChg>
      <pc:sldChg chg="del">
        <pc:chgData name="Federico Cluni" userId="754e41aadaf4a8ea" providerId="LiveId" clId="{6970D417-8251-49E3-B758-7BDEA698CBDF}" dt="2020-06-15T16:03:12.899" v="4573" actId="47"/>
        <pc:sldMkLst>
          <pc:docMk/>
          <pc:sldMk cId="0" sldId="269"/>
        </pc:sldMkLst>
      </pc:sldChg>
      <pc:sldChg chg="addSp delSp modSp mod">
        <pc:chgData name="Federico Cluni" userId="754e41aadaf4a8ea" providerId="LiveId" clId="{6970D417-8251-49E3-B758-7BDEA698CBDF}" dt="2020-06-15T16:05:43.012" v="4753" actId="20577"/>
        <pc:sldMkLst>
          <pc:docMk/>
          <pc:sldMk cId="0" sldId="270"/>
        </pc:sldMkLst>
        <pc:spChg chg="add mod">
          <ac:chgData name="Federico Cluni" userId="754e41aadaf4a8ea" providerId="LiveId" clId="{6970D417-8251-49E3-B758-7BDEA698CBDF}" dt="2020-06-15T16:03:23.063" v="4575"/>
          <ac:spMkLst>
            <pc:docMk/>
            <pc:sldMk cId="0" sldId="270"/>
            <ac:spMk id="4" creationId="{314A948E-AA6A-4B95-8FC1-BA67F2ADE63E}"/>
          </ac:spMkLst>
        </pc:spChg>
        <pc:spChg chg="del">
          <ac:chgData name="Federico Cluni" userId="754e41aadaf4a8ea" providerId="LiveId" clId="{6970D417-8251-49E3-B758-7BDEA698CBDF}" dt="2020-06-15T16:03:22.187" v="4574" actId="478"/>
          <ac:spMkLst>
            <pc:docMk/>
            <pc:sldMk cId="0" sldId="270"/>
            <ac:spMk id="24578" creationId="{DE06ED06-321F-4A3E-857F-825B7C2F1FE2}"/>
          </ac:spMkLst>
        </pc:spChg>
        <pc:spChg chg="mod">
          <ac:chgData name="Federico Cluni" userId="754e41aadaf4a8ea" providerId="LiveId" clId="{6970D417-8251-49E3-B758-7BDEA698CBDF}" dt="2020-06-15T16:05:43.012" v="4753" actId="20577"/>
          <ac:spMkLst>
            <pc:docMk/>
            <pc:sldMk cId="0" sldId="270"/>
            <ac:spMk id="24579" creationId="{DD94CCC3-7426-4499-B892-AD65FF7F07AA}"/>
          </ac:spMkLst>
        </pc:spChg>
      </pc:sldChg>
      <pc:sldChg chg="addSp delSp modSp mod">
        <pc:chgData name="Federico Cluni" userId="754e41aadaf4a8ea" providerId="LiveId" clId="{6970D417-8251-49E3-B758-7BDEA698CBDF}" dt="2020-06-15T16:09:44.162" v="4977" actId="20577"/>
        <pc:sldMkLst>
          <pc:docMk/>
          <pc:sldMk cId="0" sldId="271"/>
        </pc:sldMkLst>
        <pc:spChg chg="add mod">
          <ac:chgData name="Federico Cluni" userId="754e41aadaf4a8ea" providerId="LiveId" clId="{6970D417-8251-49E3-B758-7BDEA698CBDF}" dt="2020-06-15T16:06:48.072" v="4755"/>
          <ac:spMkLst>
            <pc:docMk/>
            <pc:sldMk cId="0" sldId="271"/>
            <ac:spMk id="4" creationId="{279AA0F9-764D-4AD8-9C95-0EC89C7A95EC}"/>
          </ac:spMkLst>
        </pc:spChg>
        <pc:spChg chg="del">
          <ac:chgData name="Federico Cluni" userId="754e41aadaf4a8ea" providerId="LiveId" clId="{6970D417-8251-49E3-B758-7BDEA698CBDF}" dt="2020-06-15T16:06:47.633" v="4754" actId="478"/>
          <ac:spMkLst>
            <pc:docMk/>
            <pc:sldMk cId="0" sldId="271"/>
            <ac:spMk id="25602" creationId="{9C051EEA-A63D-4CC4-BAA2-4E595456FD93}"/>
          </ac:spMkLst>
        </pc:spChg>
        <pc:spChg chg="mod">
          <ac:chgData name="Federico Cluni" userId="754e41aadaf4a8ea" providerId="LiveId" clId="{6970D417-8251-49E3-B758-7BDEA698CBDF}" dt="2020-06-15T16:09:44.162" v="4977" actId="20577"/>
          <ac:spMkLst>
            <pc:docMk/>
            <pc:sldMk cId="0" sldId="271"/>
            <ac:spMk id="25603" creationId="{B2C9E3EA-DEFD-4712-83C3-493195BA3A4D}"/>
          </ac:spMkLst>
        </pc:spChg>
      </pc:sldChg>
      <pc:sldChg chg="addSp delSp modSp mod">
        <pc:chgData name="Federico Cluni" userId="754e41aadaf4a8ea" providerId="LiveId" clId="{6970D417-8251-49E3-B758-7BDEA698CBDF}" dt="2020-06-16T06:17:16.736" v="7410" actId="2711"/>
        <pc:sldMkLst>
          <pc:docMk/>
          <pc:sldMk cId="0" sldId="272"/>
        </pc:sldMkLst>
        <pc:spChg chg="add mod">
          <ac:chgData name="Federico Cluni" userId="754e41aadaf4a8ea" providerId="LiveId" clId="{6970D417-8251-49E3-B758-7BDEA698CBDF}" dt="2020-06-15T16:10:25.320" v="4979"/>
          <ac:spMkLst>
            <pc:docMk/>
            <pc:sldMk cId="0" sldId="272"/>
            <ac:spMk id="4" creationId="{61B6B31A-1802-45E0-A2C9-EE4F99CAA627}"/>
          </ac:spMkLst>
        </pc:spChg>
        <pc:spChg chg="del">
          <ac:chgData name="Federico Cluni" userId="754e41aadaf4a8ea" providerId="LiveId" clId="{6970D417-8251-49E3-B758-7BDEA698CBDF}" dt="2020-06-15T16:10:24.864" v="4978" actId="478"/>
          <ac:spMkLst>
            <pc:docMk/>
            <pc:sldMk cId="0" sldId="272"/>
            <ac:spMk id="26626" creationId="{74AAE7DD-CE6D-4606-A554-FDBFEC7A2465}"/>
          </ac:spMkLst>
        </pc:spChg>
        <pc:spChg chg="mod">
          <ac:chgData name="Federico Cluni" userId="754e41aadaf4a8ea" providerId="LiveId" clId="{6970D417-8251-49E3-B758-7BDEA698CBDF}" dt="2020-06-16T06:17:16.736" v="7410" actId="2711"/>
          <ac:spMkLst>
            <pc:docMk/>
            <pc:sldMk cId="0" sldId="272"/>
            <ac:spMk id="26627" creationId="{5761D948-F146-4B33-992A-6B2BADFA563B}"/>
          </ac:spMkLst>
        </pc:spChg>
      </pc:sldChg>
      <pc:sldChg chg="addSp delSp modSp mod">
        <pc:chgData name="Federico Cluni" userId="754e41aadaf4a8ea" providerId="LiveId" clId="{6970D417-8251-49E3-B758-7BDEA698CBDF}" dt="2020-06-16T06:17:42.585" v="7412" actId="20577"/>
        <pc:sldMkLst>
          <pc:docMk/>
          <pc:sldMk cId="0" sldId="273"/>
        </pc:sldMkLst>
        <pc:spChg chg="add mod">
          <ac:chgData name="Federico Cluni" userId="754e41aadaf4a8ea" providerId="LiveId" clId="{6970D417-8251-49E3-B758-7BDEA698CBDF}" dt="2020-06-15T16:26:16.281" v="5867" actId="20577"/>
          <ac:spMkLst>
            <pc:docMk/>
            <pc:sldMk cId="0" sldId="273"/>
            <ac:spMk id="7" creationId="{7FAE6018-84C4-4A14-8D29-84427D72CC07}"/>
          </ac:spMkLst>
        </pc:spChg>
        <pc:spChg chg="del">
          <ac:chgData name="Federico Cluni" userId="754e41aadaf4a8ea" providerId="LiveId" clId="{6970D417-8251-49E3-B758-7BDEA698CBDF}" dt="2020-06-15T16:18:56.163" v="5462" actId="478"/>
          <ac:spMkLst>
            <pc:docMk/>
            <pc:sldMk cId="0" sldId="273"/>
            <ac:spMk id="27650" creationId="{D61D5119-DBFD-4349-9B0C-E418E2DEFFA4}"/>
          </ac:spMkLst>
        </pc:spChg>
        <pc:spChg chg="mod">
          <ac:chgData name="Federico Cluni" userId="754e41aadaf4a8ea" providerId="LiveId" clId="{6970D417-8251-49E3-B758-7BDEA698CBDF}" dt="2020-06-15T16:25:57.565" v="5857" actId="20577"/>
          <ac:spMkLst>
            <pc:docMk/>
            <pc:sldMk cId="0" sldId="273"/>
            <ac:spMk id="27651" creationId="{37EC68AB-75F9-47B4-B985-79310AF55960}"/>
          </ac:spMkLst>
        </pc:spChg>
        <pc:spChg chg="mod">
          <ac:chgData name="Federico Cluni" userId="754e41aadaf4a8ea" providerId="LiveId" clId="{6970D417-8251-49E3-B758-7BDEA698CBDF}" dt="2020-06-15T16:21:38.632" v="5665" actId="20577"/>
          <ac:spMkLst>
            <pc:docMk/>
            <pc:sldMk cId="0" sldId="273"/>
            <ac:spMk id="27652" creationId="{3842D66F-0012-4467-B203-8F0A9520F274}"/>
          </ac:spMkLst>
        </pc:spChg>
        <pc:spChg chg="del">
          <ac:chgData name="Federico Cluni" userId="754e41aadaf4a8ea" providerId="LiveId" clId="{6970D417-8251-49E3-B758-7BDEA698CBDF}" dt="2020-06-15T16:19:08.186" v="5475" actId="478"/>
          <ac:spMkLst>
            <pc:docMk/>
            <pc:sldMk cId="0" sldId="273"/>
            <ac:spMk id="27653" creationId="{B0814008-9B7C-4A9C-AB0D-3574A0E7ECB9}"/>
          </ac:spMkLst>
        </pc:spChg>
        <pc:spChg chg="mod">
          <ac:chgData name="Federico Cluni" userId="754e41aadaf4a8ea" providerId="LiveId" clId="{6970D417-8251-49E3-B758-7BDEA698CBDF}" dt="2020-06-16T06:17:42.585" v="7412" actId="20577"/>
          <ac:spMkLst>
            <pc:docMk/>
            <pc:sldMk cId="0" sldId="273"/>
            <ac:spMk id="27654" creationId="{92D918A6-D26C-437F-B640-B68A106F2F4D}"/>
          </ac:spMkLst>
        </pc:spChg>
      </pc:sldChg>
      <pc:sldChg chg="addSp delSp modSp mod">
        <pc:chgData name="Federico Cluni" userId="754e41aadaf4a8ea" providerId="LiveId" clId="{6970D417-8251-49E3-B758-7BDEA698CBDF}" dt="2020-06-15T16:34:44.174" v="6147" actId="6549"/>
        <pc:sldMkLst>
          <pc:docMk/>
          <pc:sldMk cId="0" sldId="274"/>
        </pc:sldMkLst>
        <pc:spChg chg="add mod">
          <ac:chgData name="Federico Cluni" userId="754e41aadaf4a8ea" providerId="LiveId" clId="{6970D417-8251-49E3-B758-7BDEA698CBDF}" dt="2020-06-15T16:26:23.162" v="5869"/>
          <ac:spMkLst>
            <pc:docMk/>
            <pc:sldMk cId="0" sldId="274"/>
            <ac:spMk id="5" creationId="{B774158D-E6F1-4CD8-9440-7D05C69E845C}"/>
          </ac:spMkLst>
        </pc:spChg>
        <pc:spChg chg="del">
          <ac:chgData name="Federico Cluni" userId="754e41aadaf4a8ea" providerId="LiveId" clId="{6970D417-8251-49E3-B758-7BDEA698CBDF}" dt="2020-06-15T16:26:22.380" v="5868" actId="478"/>
          <ac:spMkLst>
            <pc:docMk/>
            <pc:sldMk cId="0" sldId="274"/>
            <ac:spMk id="28674" creationId="{6538D6DA-C0BA-4DFB-AC6A-28F67B870EAF}"/>
          </ac:spMkLst>
        </pc:spChg>
        <pc:spChg chg="mod">
          <ac:chgData name="Federico Cluni" userId="754e41aadaf4a8ea" providerId="LiveId" clId="{6970D417-8251-49E3-B758-7BDEA698CBDF}" dt="2020-06-15T16:34:44.174" v="6147" actId="6549"/>
          <ac:spMkLst>
            <pc:docMk/>
            <pc:sldMk cId="0" sldId="274"/>
            <ac:spMk id="28675" creationId="{1CADB3A6-0D97-43B0-972B-FFB722AF619D}"/>
          </ac:spMkLst>
        </pc:spChg>
        <pc:spChg chg="mod">
          <ac:chgData name="Federico Cluni" userId="754e41aadaf4a8ea" providerId="LiveId" clId="{6970D417-8251-49E3-B758-7BDEA698CBDF}" dt="2020-06-15T16:33:54.956" v="6133" actId="20577"/>
          <ac:spMkLst>
            <pc:docMk/>
            <pc:sldMk cId="0" sldId="274"/>
            <ac:spMk id="28676" creationId="{5A69EB61-F7D9-4692-BF44-8DECE06E68EC}"/>
          </ac:spMkLst>
        </pc:spChg>
      </pc:sldChg>
      <pc:sldChg chg="addSp delSp modSp mod">
        <pc:chgData name="Federico Cluni" userId="754e41aadaf4a8ea" providerId="LiveId" clId="{6970D417-8251-49E3-B758-7BDEA698CBDF}" dt="2020-06-15T16:41:53.821" v="6495"/>
        <pc:sldMkLst>
          <pc:docMk/>
          <pc:sldMk cId="0" sldId="275"/>
        </pc:sldMkLst>
        <pc:spChg chg="add mod">
          <ac:chgData name="Federico Cluni" userId="754e41aadaf4a8ea" providerId="LiveId" clId="{6970D417-8251-49E3-B758-7BDEA698CBDF}" dt="2020-06-15T16:41:35.618" v="6493" actId="2711"/>
          <ac:spMkLst>
            <pc:docMk/>
            <pc:sldMk cId="0" sldId="275"/>
            <ac:spMk id="4" creationId="{4C43C1B0-F2BD-44A8-9345-753B7206AD3B}"/>
          </ac:spMkLst>
        </pc:spChg>
        <pc:spChg chg="add mod">
          <ac:chgData name="Federico Cluni" userId="754e41aadaf4a8ea" providerId="LiveId" clId="{6970D417-8251-49E3-B758-7BDEA698CBDF}" dt="2020-06-15T16:41:53.821" v="6495"/>
          <ac:spMkLst>
            <pc:docMk/>
            <pc:sldMk cId="0" sldId="275"/>
            <ac:spMk id="5" creationId="{8DD3ED82-CAD7-4C36-9C4D-76EF164D539F}"/>
          </ac:spMkLst>
        </pc:spChg>
        <pc:spChg chg="del">
          <ac:chgData name="Federico Cluni" userId="754e41aadaf4a8ea" providerId="LiveId" clId="{6970D417-8251-49E3-B758-7BDEA698CBDF}" dt="2020-06-15T16:41:53.143" v="6494" actId="478"/>
          <ac:spMkLst>
            <pc:docMk/>
            <pc:sldMk cId="0" sldId="275"/>
            <ac:spMk id="29698" creationId="{F802EB5B-8427-4AA7-B762-EE09734F9BDC}"/>
          </ac:spMkLst>
        </pc:spChg>
        <pc:spChg chg="mod">
          <ac:chgData name="Federico Cluni" userId="754e41aadaf4a8ea" providerId="LiveId" clId="{6970D417-8251-49E3-B758-7BDEA698CBDF}" dt="2020-06-15T16:38:22.288" v="6347" actId="6549"/>
          <ac:spMkLst>
            <pc:docMk/>
            <pc:sldMk cId="0" sldId="275"/>
            <ac:spMk id="29699" creationId="{1757A766-EDFA-4852-93A7-7400BFB81B1E}"/>
          </ac:spMkLst>
        </pc:spChg>
      </pc:sldChg>
      <pc:sldChg chg="addSp delSp modSp mod">
        <pc:chgData name="Federico Cluni" userId="754e41aadaf4a8ea" providerId="LiveId" clId="{6970D417-8251-49E3-B758-7BDEA698CBDF}" dt="2020-06-15T16:43:41.024" v="6583" actId="20577"/>
        <pc:sldMkLst>
          <pc:docMk/>
          <pc:sldMk cId="0" sldId="276"/>
        </pc:sldMkLst>
        <pc:spChg chg="add mod">
          <ac:chgData name="Federico Cluni" userId="754e41aadaf4a8ea" providerId="LiveId" clId="{6970D417-8251-49E3-B758-7BDEA698CBDF}" dt="2020-06-15T16:41:58.859" v="6497"/>
          <ac:spMkLst>
            <pc:docMk/>
            <pc:sldMk cId="0" sldId="276"/>
            <ac:spMk id="4" creationId="{AA1B9501-6318-405B-B0D8-12AAD1ECBA09}"/>
          </ac:spMkLst>
        </pc:spChg>
        <pc:spChg chg="del">
          <ac:chgData name="Federico Cluni" userId="754e41aadaf4a8ea" providerId="LiveId" clId="{6970D417-8251-49E3-B758-7BDEA698CBDF}" dt="2020-06-15T16:41:58.105" v="6496" actId="478"/>
          <ac:spMkLst>
            <pc:docMk/>
            <pc:sldMk cId="0" sldId="276"/>
            <ac:spMk id="30722" creationId="{EF8E0E42-EEE4-4701-B6D4-EED2E3B4B5B6}"/>
          </ac:spMkLst>
        </pc:spChg>
        <pc:spChg chg="mod">
          <ac:chgData name="Federico Cluni" userId="754e41aadaf4a8ea" providerId="LiveId" clId="{6970D417-8251-49E3-B758-7BDEA698CBDF}" dt="2020-06-15T16:43:41.024" v="6583" actId="20577"/>
          <ac:spMkLst>
            <pc:docMk/>
            <pc:sldMk cId="0" sldId="276"/>
            <ac:spMk id="30723" creationId="{9A82AA15-C861-429E-9AE3-B204135A0812}"/>
          </ac:spMkLst>
        </pc:spChg>
      </pc:sldChg>
      <pc:sldChg chg="addSp delSp modSp mod">
        <pc:chgData name="Federico Cluni" userId="754e41aadaf4a8ea" providerId="LiveId" clId="{6970D417-8251-49E3-B758-7BDEA698CBDF}" dt="2020-06-15T16:44:00.499" v="6598" actId="20577"/>
        <pc:sldMkLst>
          <pc:docMk/>
          <pc:sldMk cId="0" sldId="277"/>
        </pc:sldMkLst>
        <pc:spChg chg="add mod">
          <ac:chgData name="Federico Cluni" userId="754e41aadaf4a8ea" providerId="LiveId" clId="{6970D417-8251-49E3-B758-7BDEA698CBDF}" dt="2020-06-15T16:43:49.612" v="6585"/>
          <ac:spMkLst>
            <pc:docMk/>
            <pc:sldMk cId="0" sldId="277"/>
            <ac:spMk id="4" creationId="{62F61052-4AC8-4B4F-992A-9B614BEEE5AA}"/>
          </ac:spMkLst>
        </pc:spChg>
        <pc:spChg chg="del">
          <ac:chgData name="Federico Cluni" userId="754e41aadaf4a8ea" providerId="LiveId" clId="{6970D417-8251-49E3-B758-7BDEA698CBDF}" dt="2020-06-15T16:43:48.826" v="6584" actId="478"/>
          <ac:spMkLst>
            <pc:docMk/>
            <pc:sldMk cId="0" sldId="277"/>
            <ac:spMk id="31746" creationId="{52FF202A-C754-4D92-85AB-17CDC5A8BE64}"/>
          </ac:spMkLst>
        </pc:spChg>
        <pc:spChg chg="mod">
          <ac:chgData name="Federico Cluni" userId="754e41aadaf4a8ea" providerId="LiveId" clId="{6970D417-8251-49E3-B758-7BDEA698CBDF}" dt="2020-06-15T16:44:00.499" v="6598" actId="20577"/>
          <ac:spMkLst>
            <pc:docMk/>
            <pc:sldMk cId="0" sldId="277"/>
            <ac:spMk id="31747" creationId="{73FDD2B7-54AB-4DFA-B495-5C1BE1B980AE}"/>
          </ac:spMkLst>
        </pc:spChg>
      </pc:sldChg>
      <pc:sldChg chg="addSp delSp modSp mod">
        <pc:chgData name="Federico Cluni" userId="754e41aadaf4a8ea" providerId="LiveId" clId="{6970D417-8251-49E3-B758-7BDEA698CBDF}" dt="2020-06-15T16:45:33.926" v="6654" actId="20577"/>
        <pc:sldMkLst>
          <pc:docMk/>
          <pc:sldMk cId="0" sldId="278"/>
        </pc:sldMkLst>
        <pc:spChg chg="add mod">
          <ac:chgData name="Federico Cluni" userId="754e41aadaf4a8ea" providerId="LiveId" clId="{6970D417-8251-49E3-B758-7BDEA698CBDF}" dt="2020-06-15T16:44:06.807" v="6600"/>
          <ac:spMkLst>
            <pc:docMk/>
            <pc:sldMk cId="0" sldId="278"/>
            <ac:spMk id="5" creationId="{A2E95B9E-8DC4-4A6E-BF18-3CD9A0B4FD6F}"/>
          </ac:spMkLst>
        </pc:spChg>
        <pc:spChg chg="del">
          <ac:chgData name="Federico Cluni" userId="754e41aadaf4a8ea" providerId="LiveId" clId="{6970D417-8251-49E3-B758-7BDEA698CBDF}" dt="2020-06-15T16:44:06.046" v="6599" actId="478"/>
          <ac:spMkLst>
            <pc:docMk/>
            <pc:sldMk cId="0" sldId="278"/>
            <ac:spMk id="32770" creationId="{161C74BD-2D96-423D-B8AB-ACD8D1FE155C}"/>
          </ac:spMkLst>
        </pc:spChg>
        <pc:spChg chg="mod">
          <ac:chgData name="Federico Cluni" userId="754e41aadaf4a8ea" providerId="LiveId" clId="{6970D417-8251-49E3-B758-7BDEA698CBDF}" dt="2020-06-15T16:45:22.295" v="6640" actId="20577"/>
          <ac:spMkLst>
            <pc:docMk/>
            <pc:sldMk cId="0" sldId="278"/>
            <ac:spMk id="32771" creationId="{3AC2C418-32BF-40B7-8146-1843F11594A2}"/>
          </ac:spMkLst>
        </pc:spChg>
        <pc:spChg chg="mod">
          <ac:chgData name="Federico Cluni" userId="754e41aadaf4a8ea" providerId="LiveId" clId="{6970D417-8251-49E3-B758-7BDEA698CBDF}" dt="2020-06-15T16:45:33.926" v="6654" actId="20577"/>
          <ac:spMkLst>
            <pc:docMk/>
            <pc:sldMk cId="0" sldId="278"/>
            <ac:spMk id="32772" creationId="{252E609A-65FB-43CE-AC3D-AB2B12223DC1}"/>
          </ac:spMkLst>
        </pc:spChg>
      </pc:sldChg>
      <pc:sldChg chg="modSp mod">
        <pc:chgData name="Federico Cluni" userId="754e41aadaf4a8ea" providerId="LiveId" clId="{6970D417-8251-49E3-B758-7BDEA698CBDF}" dt="2020-06-15T16:50:31.918" v="6988" actId="20577"/>
        <pc:sldMkLst>
          <pc:docMk/>
          <pc:sldMk cId="0" sldId="279"/>
        </pc:sldMkLst>
        <pc:spChg chg="mod">
          <ac:chgData name="Federico Cluni" userId="754e41aadaf4a8ea" providerId="LiveId" clId="{6970D417-8251-49E3-B758-7BDEA698CBDF}" dt="2020-06-15T16:47:48.717" v="6685" actId="207"/>
          <ac:spMkLst>
            <pc:docMk/>
            <pc:sldMk cId="0" sldId="279"/>
            <ac:spMk id="33794" creationId="{1E8812C6-7627-43BF-9A4F-4024E319D6BE}"/>
          </ac:spMkLst>
        </pc:spChg>
        <pc:spChg chg="mod">
          <ac:chgData name="Federico Cluni" userId="754e41aadaf4a8ea" providerId="LiveId" clId="{6970D417-8251-49E3-B758-7BDEA698CBDF}" dt="2020-06-15T16:50:31.918" v="6988" actId="20577"/>
          <ac:spMkLst>
            <pc:docMk/>
            <pc:sldMk cId="0" sldId="279"/>
            <ac:spMk id="33795" creationId="{683B5865-B015-4177-B9F1-1E95303FD325}"/>
          </ac:spMkLst>
        </pc:spChg>
      </pc:sldChg>
      <pc:sldChg chg="addSp delSp modSp mod">
        <pc:chgData name="Federico Cluni" userId="754e41aadaf4a8ea" providerId="LiveId" clId="{6970D417-8251-49E3-B758-7BDEA698CBDF}" dt="2020-06-15T16:50:46.720" v="7003"/>
        <pc:sldMkLst>
          <pc:docMk/>
          <pc:sldMk cId="0" sldId="280"/>
        </pc:sldMkLst>
        <pc:spChg chg="add mod">
          <ac:chgData name="Federico Cluni" userId="754e41aadaf4a8ea" providerId="LiveId" clId="{6970D417-8251-49E3-B758-7BDEA698CBDF}" dt="2020-06-15T16:50:46.720" v="7003"/>
          <ac:spMkLst>
            <pc:docMk/>
            <pc:sldMk cId="0" sldId="280"/>
            <ac:spMk id="4" creationId="{21EB01EF-C4BE-4669-9A09-55245FED449F}"/>
          </ac:spMkLst>
        </pc:spChg>
        <pc:spChg chg="del">
          <ac:chgData name="Federico Cluni" userId="754e41aadaf4a8ea" providerId="LiveId" clId="{6970D417-8251-49E3-B758-7BDEA698CBDF}" dt="2020-06-15T16:50:46.261" v="7002" actId="478"/>
          <ac:spMkLst>
            <pc:docMk/>
            <pc:sldMk cId="0" sldId="280"/>
            <ac:spMk id="34818" creationId="{A3A71A92-94A9-4A79-853A-8A15E04DC020}"/>
          </ac:spMkLst>
        </pc:spChg>
        <pc:spChg chg="mod">
          <ac:chgData name="Federico Cluni" userId="754e41aadaf4a8ea" providerId="LiveId" clId="{6970D417-8251-49E3-B758-7BDEA698CBDF}" dt="2020-06-15T16:50:39.605" v="7001" actId="20577"/>
          <ac:spMkLst>
            <pc:docMk/>
            <pc:sldMk cId="0" sldId="280"/>
            <ac:spMk id="34819" creationId="{9BAE81A9-2581-4497-BBD4-569DD38C7985}"/>
          </ac:spMkLst>
        </pc:spChg>
      </pc:sldChg>
      <pc:sldChg chg="del">
        <pc:chgData name="Federico Cluni" userId="754e41aadaf4a8ea" providerId="LiveId" clId="{6970D417-8251-49E3-B758-7BDEA698CBDF}" dt="2020-06-15T16:59:02.705" v="7170" actId="47"/>
        <pc:sldMkLst>
          <pc:docMk/>
          <pc:sldMk cId="0" sldId="281"/>
        </pc:sldMkLst>
      </pc:sldChg>
      <pc:sldChg chg="del">
        <pc:chgData name="Federico Cluni" userId="754e41aadaf4a8ea" providerId="LiveId" clId="{6970D417-8251-49E3-B758-7BDEA698CBDF}" dt="2020-06-15T16:59:04.023" v="7171" actId="47"/>
        <pc:sldMkLst>
          <pc:docMk/>
          <pc:sldMk cId="0" sldId="282"/>
        </pc:sldMkLst>
      </pc:sldChg>
      <pc:sldChg chg="del">
        <pc:chgData name="Federico Cluni" userId="754e41aadaf4a8ea" providerId="LiveId" clId="{6970D417-8251-49E3-B758-7BDEA698CBDF}" dt="2020-06-15T16:59:05.209" v="7173" actId="47"/>
        <pc:sldMkLst>
          <pc:docMk/>
          <pc:sldMk cId="0" sldId="283"/>
        </pc:sldMkLst>
      </pc:sldChg>
      <pc:sldChg chg="del">
        <pc:chgData name="Federico Cluni" userId="754e41aadaf4a8ea" providerId="LiveId" clId="{6970D417-8251-49E3-B758-7BDEA698CBDF}" dt="2020-06-15T16:59:05.611" v="7174" actId="47"/>
        <pc:sldMkLst>
          <pc:docMk/>
          <pc:sldMk cId="0" sldId="284"/>
        </pc:sldMkLst>
      </pc:sldChg>
      <pc:sldChg chg="del">
        <pc:chgData name="Federico Cluni" userId="754e41aadaf4a8ea" providerId="LiveId" clId="{6970D417-8251-49E3-B758-7BDEA698CBDF}" dt="2020-06-15T16:59:06.184" v="7175" actId="47"/>
        <pc:sldMkLst>
          <pc:docMk/>
          <pc:sldMk cId="0" sldId="285"/>
        </pc:sldMkLst>
      </pc:sldChg>
      <pc:sldChg chg="del">
        <pc:chgData name="Federico Cluni" userId="754e41aadaf4a8ea" providerId="LiveId" clId="{6970D417-8251-49E3-B758-7BDEA698CBDF}" dt="2020-06-15T16:59:07.179" v="7177" actId="47"/>
        <pc:sldMkLst>
          <pc:docMk/>
          <pc:sldMk cId="0" sldId="286"/>
        </pc:sldMkLst>
      </pc:sldChg>
      <pc:sldChg chg="del">
        <pc:chgData name="Federico Cluni" userId="754e41aadaf4a8ea" providerId="LiveId" clId="{6970D417-8251-49E3-B758-7BDEA698CBDF}" dt="2020-06-15T16:59:10.140" v="7181" actId="47"/>
        <pc:sldMkLst>
          <pc:docMk/>
          <pc:sldMk cId="3286911153" sldId="287"/>
        </pc:sldMkLst>
      </pc:sldChg>
      <pc:sldChg chg="del">
        <pc:chgData name="Federico Cluni" userId="754e41aadaf4a8ea" providerId="LiveId" clId="{6970D417-8251-49E3-B758-7BDEA698CBDF}" dt="2020-06-15T16:59:10.626" v="7182" actId="47"/>
        <pc:sldMkLst>
          <pc:docMk/>
          <pc:sldMk cId="0" sldId="288"/>
        </pc:sldMkLst>
      </pc:sldChg>
      <pc:sldChg chg="del">
        <pc:chgData name="Federico Cluni" userId="754e41aadaf4a8ea" providerId="LiveId" clId="{6970D417-8251-49E3-B758-7BDEA698CBDF}" dt="2020-06-15T16:59:11.288" v="7183" actId="47"/>
        <pc:sldMkLst>
          <pc:docMk/>
          <pc:sldMk cId="0" sldId="289"/>
        </pc:sldMkLst>
      </pc:sldChg>
      <pc:sldChg chg="del">
        <pc:chgData name="Federico Cluni" userId="754e41aadaf4a8ea" providerId="LiveId" clId="{6970D417-8251-49E3-B758-7BDEA698CBDF}" dt="2020-06-15T16:59:12.221" v="7184" actId="47"/>
        <pc:sldMkLst>
          <pc:docMk/>
          <pc:sldMk cId="3077951468" sldId="290"/>
        </pc:sldMkLst>
      </pc:sldChg>
      <pc:sldChg chg="addSp delSp modSp del mod">
        <pc:chgData name="Federico Cluni" userId="754e41aadaf4a8ea" providerId="LiveId" clId="{6970D417-8251-49E3-B758-7BDEA698CBDF}" dt="2020-06-16T06:26:06.061" v="7413" actId="2696"/>
        <pc:sldMkLst>
          <pc:docMk/>
          <pc:sldMk cId="3788840518" sldId="291"/>
        </pc:sldMkLst>
        <pc:spChg chg="add mod">
          <ac:chgData name="Federico Cluni" userId="754e41aadaf4a8ea" providerId="LiveId" clId="{6970D417-8251-49E3-B758-7BDEA698CBDF}" dt="2020-06-15T13:53:16.133" v="854"/>
          <ac:spMkLst>
            <pc:docMk/>
            <pc:sldMk cId="3788840518" sldId="291"/>
            <ac:spMk id="4" creationId="{3F413EF8-8C39-4917-8C51-2ADF1C4FC103}"/>
          </ac:spMkLst>
        </pc:spChg>
        <pc:spChg chg="del">
          <ac:chgData name="Federico Cluni" userId="754e41aadaf4a8ea" providerId="LiveId" clId="{6970D417-8251-49E3-B758-7BDEA698CBDF}" dt="2020-06-15T13:53:15.391" v="853" actId="478"/>
          <ac:spMkLst>
            <pc:docMk/>
            <pc:sldMk cId="3788840518" sldId="291"/>
            <ac:spMk id="10242" creationId="{41E67614-ACB8-4E65-8A39-9A119547C620}"/>
          </ac:spMkLst>
        </pc:spChg>
        <pc:spChg chg="mod">
          <ac:chgData name="Federico Cluni" userId="754e41aadaf4a8ea" providerId="LiveId" clId="{6970D417-8251-49E3-B758-7BDEA698CBDF}" dt="2020-06-15T13:58:41.984" v="1327" actId="20577"/>
          <ac:spMkLst>
            <pc:docMk/>
            <pc:sldMk cId="3788840518" sldId="291"/>
            <ac:spMk id="10243" creationId="{0AE19814-6EF7-4009-B950-61543A42DA1A}"/>
          </ac:spMkLst>
        </pc:spChg>
      </pc:sldChg>
      <pc:sldChg chg="del">
        <pc:chgData name="Federico Cluni" userId="754e41aadaf4a8ea" providerId="LiveId" clId="{6970D417-8251-49E3-B758-7BDEA698CBDF}" dt="2020-06-15T16:59:07.798" v="7178" actId="47"/>
        <pc:sldMkLst>
          <pc:docMk/>
          <pc:sldMk cId="0" sldId="292"/>
        </pc:sldMkLst>
      </pc:sldChg>
      <pc:sldChg chg="addSp delSp modSp mod">
        <pc:chgData name="Federico Cluni" userId="754e41aadaf4a8ea" providerId="LiveId" clId="{6970D417-8251-49E3-B758-7BDEA698CBDF}" dt="2020-06-15T16:53:09.552" v="7168"/>
        <pc:sldMkLst>
          <pc:docMk/>
          <pc:sldMk cId="0" sldId="293"/>
        </pc:sldMkLst>
        <pc:spChg chg="add mod">
          <ac:chgData name="Federico Cluni" userId="754e41aadaf4a8ea" providerId="LiveId" clId="{6970D417-8251-49E3-B758-7BDEA698CBDF}" dt="2020-06-15T16:51:00.781" v="7005"/>
          <ac:spMkLst>
            <pc:docMk/>
            <pc:sldMk cId="0" sldId="293"/>
            <ac:spMk id="5" creationId="{371FCD74-0B2C-4007-8D81-857B9CF9E992}"/>
          </ac:spMkLst>
        </pc:spChg>
        <pc:spChg chg="del">
          <ac:chgData name="Federico Cluni" userId="754e41aadaf4a8ea" providerId="LiveId" clId="{6970D417-8251-49E3-B758-7BDEA698CBDF}" dt="2020-06-15T16:51:00.208" v="7004" actId="478"/>
          <ac:spMkLst>
            <pc:docMk/>
            <pc:sldMk cId="0" sldId="293"/>
            <ac:spMk id="35842" creationId="{F2889E7A-EA4F-4D04-BE1C-18FD0640101E}"/>
          </ac:spMkLst>
        </pc:spChg>
        <pc:spChg chg="mod">
          <ac:chgData name="Federico Cluni" userId="754e41aadaf4a8ea" providerId="LiveId" clId="{6970D417-8251-49E3-B758-7BDEA698CBDF}" dt="2020-06-15T16:53:09.552" v="7168"/>
          <ac:spMkLst>
            <pc:docMk/>
            <pc:sldMk cId="0" sldId="293"/>
            <ac:spMk id="35843" creationId="{1DD4D5DB-20BE-4F72-B53D-C2E2DD626A79}"/>
          </ac:spMkLst>
        </pc:spChg>
        <pc:spChg chg="mod">
          <ac:chgData name="Federico Cluni" userId="754e41aadaf4a8ea" providerId="LiveId" clId="{6970D417-8251-49E3-B758-7BDEA698CBDF}" dt="2020-06-15T16:52:07.155" v="7165" actId="20577"/>
          <ac:spMkLst>
            <pc:docMk/>
            <pc:sldMk cId="0" sldId="293"/>
            <ac:spMk id="35844" creationId="{2AA48E7F-BC47-43AE-A04D-630F0B2960AF}"/>
          </ac:spMkLst>
        </pc:spChg>
      </pc:sldChg>
      <pc:sldChg chg="addSp delSp modSp del">
        <pc:chgData name="Federico Cluni" userId="754e41aadaf4a8ea" providerId="LiveId" clId="{6970D417-8251-49E3-B758-7BDEA698CBDF}" dt="2020-06-15T16:59:16.752" v="7193" actId="47"/>
        <pc:sldMkLst>
          <pc:docMk/>
          <pc:sldMk cId="0" sldId="294"/>
        </pc:sldMkLst>
        <pc:spChg chg="add mod">
          <ac:chgData name="Federico Cluni" userId="754e41aadaf4a8ea" providerId="LiveId" clId="{6970D417-8251-49E3-B758-7BDEA698CBDF}" dt="2020-06-15T16:52:47.454" v="7167"/>
          <ac:spMkLst>
            <pc:docMk/>
            <pc:sldMk cId="0" sldId="294"/>
            <ac:spMk id="4" creationId="{B5A5D5E4-97AA-4A22-8C8A-7541B8C57423}"/>
          </ac:spMkLst>
        </pc:spChg>
        <pc:spChg chg="del">
          <ac:chgData name="Federico Cluni" userId="754e41aadaf4a8ea" providerId="LiveId" clId="{6970D417-8251-49E3-B758-7BDEA698CBDF}" dt="2020-06-15T16:52:46.208" v="7166" actId="478"/>
          <ac:spMkLst>
            <pc:docMk/>
            <pc:sldMk cId="0" sldId="294"/>
            <ac:spMk id="36866" creationId="{1C77CDB3-05CC-4020-B5DF-EE3277A9E6EA}"/>
          </ac:spMkLst>
        </pc:spChg>
        <pc:spChg chg="mod">
          <ac:chgData name="Federico Cluni" userId="754e41aadaf4a8ea" providerId="LiveId" clId="{6970D417-8251-49E3-B758-7BDEA698CBDF}" dt="2020-06-15T16:53:16.625" v="7169"/>
          <ac:spMkLst>
            <pc:docMk/>
            <pc:sldMk cId="0" sldId="294"/>
            <ac:spMk id="36867" creationId="{BFF3BA17-DA1F-4C3F-A4B3-CCBBB5826769}"/>
          </ac:spMkLst>
        </pc:spChg>
      </pc:sldChg>
      <pc:sldChg chg="del">
        <pc:chgData name="Federico Cluni" userId="754e41aadaf4a8ea" providerId="LiveId" clId="{6970D417-8251-49E3-B758-7BDEA698CBDF}" dt="2020-06-15T14:14:53.895" v="1328" actId="2696"/>
        <pc:sldMkLst>
          <pc:docMk/>
          <pc:sldMk cId="1165524876" sldId="295"/>
        </pc:sldMkLst>
        <pc:spChg chg="mod">
          <ac:chgData name="Federico Cluni" userId="754e41aadaf4a8ea" providerId="LiveId" clId="{6970D417-8251-49E3-B758-7BDEA698CBDF}" dt="2020-06-15T14:34:24.017" v="1989" actId="207"/>
          <ac:spMkLst>
            <pc:docMk/>
            <pc:sldMk cId="1165524876" sldId="295"/>
            <ac:spMk id="16386" creationId="{56BEBCB5-4CAB-441C-A0D3-FD22F7631CDE}"/>
          </ac:spMkLst>
        </pc:spChg>
        <pc:spChg chg="mod">
          <ac:chgData name="Federico Cluni" userId="754e41aadaf4a8ea" providerId="LiveId" clId="{6970D417-8251-49E3-B758-7BDEA698CBDF}" dt="2020-06-15T16:15:07.194" v="5337" actId="313"/>
          <ac:spMkLst>
            <pc:docMk/>
            <pc:sldMk cId="1165524876" sldId="295"/>
            <ac:spMk id="16387" creationId="{5BBE23F3-BDC5-400E-A3FC-ABF0FFCAE73D}"/>
          </ac:spMkLst>
        </pc:spChg>
        <pc:spChg chg="del">
          <ac:chgData name="Federico Cluni" userId="754e41aadaf4a8ea" providerId="LiveId" clId="{6970D417-8251-49E3-B758-7BDEA698CBDF}" dt="2020-06-15T14:31:58.201" v="1755" actId="478"/>
          <ac:spMkLst>
            <pc:docMk/>
            <pc:sldMk cId="1165524876" sldId="295"/>
            <ac:spMk id="16388" creationId="{DABD724A-A447-4F21-8765-B96691D23118}"/>
          </ac:spMkLst>
        </pc:spChg>
        <pc:spChg chg="mod">
          <ac:chgData name="Federico Cluni" userId="754e41aadaf4a8ea" providerId="LiveId" clId="{6970D417-8251-49E3-B758-7BDEA698CBDF}" dt="2020-06-15T14:34:15.943" v="1988" actId="1076"/>
          <ac:spMkLst>
            <pc:docMk/>
            <pc:sldMk cId="1165524876" sldId="295"/>
            <ac:spMk id="16389" creationId="{64678E45-6A36-4214-A89D-5C47F6DDB841}"/>
          </ac:spMkLst>
        </pc:spChg>
        <pc:spChg chg="del">
          <ac:chgData name="Federico Cluni" userId="754e41aadaf4a8ea" providerId="LiveId" clId="{6970D417-8251-49E3-B758-7BDEA698CBDF}" dt="2020-06-15T14:29:49.971" v="1734" actId="478"/>
          <ac:spMkLst>
            <pc:docMk/>
            <pc:sldMk cId="1165524876" sldId="295"/>
            <ac:spMk id="16390" creationId="{5ACF4C51-9493-4D49-89D6-25C8D7E9C999}"/>
          </ac:spMkLst>
        </pc:spChg>
        <pc:spChg chg="mod">
          <ac:chgData name="Federico Cluni" userId="754e41aadaf4a8ea" providerId="LiveId" clId="{6970D417-8251-49E3-B758-7BDEA698CBDF}" dt="2020-06-15T14:31:55.911" v="1754" actId="1076"/>
          <ac:spMkLst>
            <pc:docMk/>
            <pc:sldMk cId="1165524876" sldId="295"/>
            <ac:spMk id="16391" creationId="{B241D821-531C-41EB-B44D-EDAC9DC14BA6}"/>
          </ac:spMkLst>
        </pc:spChg>
      </pc:sldChg>
      <pc:sldChg chg="addSp delSp modSp mod">
        <pc:chgData name="Federico Cluni" userId="754e41aadaf4a8ea" providerId="LiveId" clId="{6970D417-8251-49E3-B758-7BDEA698CBDF}" dt="2020-06-16T06:12:17.735" v="7390" actId="207"/>
        <pc:sldMkLst>
          <pc:docMk/>
          <pc:sldMk cId="0" sldId="296"/>
        </pc:sldMkLst>
        <pc:spChg chg="add mod">
          <ac:chgData name="Federico Cluni" userId="754e41aadaf4a8ea" providerId="LiveId" clId="{6970D417-8251-49E3-B758-7BDEA698CBDF}" dt="2020-06-15T15:11:57.344" v="2527"/>
          <ac:spMkLst>
            <pc:docMk/>
            <pc:sldMk cId="0" sldId="296"/>
            <ac:spMk id="4" creationId="{59248122-40D3-4DEC-B094-0E9A418F87DE}"/>
          </ac:spMkLst>
        </pc:spChg>
        <pc:spChg chg="del">
          <ac:chgData name="Federico Cluni" userId="754e41aadaf4a8ea" providerId="LiveId" clId="{6970D417-8251-49E3-B758-7BDEA698CBDF}" dt="2020-06-15T14:40:27.389" v="2273" actId="478"/>
          <ac:spMkLst>
            <pc:docMk/>
            <pc:sldMk cId="0" sldId="296"/>
            <ac:spMk id="12290" creationId="{DAFC4B9C-BB6B-4565-96C5-6E5BBEB792DB}"/>
          </ac:spMkLst>
        </pc:spChg>
        <pc:spChg chg="mod">
          <ac:chgData name="Federico Cluni" userId="754e41aadaf4a8ea" providerId="LiveId" clId="{6970D417-8251-49E3-B758-7BDEA698CBDF}" dt="2020-06-16T06:12:17.735" v="7390" actId="207"/>
          <ac:spMkLst>
            <pc:docMk/>
            <pc:sldMk cId="0" sldId="296"/>
            <ac:spMk id="12291" creationId="{DF71D569-A7A7-4EC9-A466-65F4419E0FAF}"/>
          </ac:spMkLst>
        </pc:spChg>
      </pc:sldChg>
      <pc:sldChg chg="addSp delSp modSp mod">
        <pc:chgData name="Federico Cluni" userId="754e41aadaf4a8ea" providerId="LiveId" clId="{6970D417-8251-49E3-B758-7BDEA698CBDF}" dt="2020-06-15T15:12:40.931" v="2539" actId="20577"/>
        <pc:sldMkLst>
          <pc:docMk/>
          <pc:sldMk cId="0" sldId="297"/>
        </pc:sldMkLst>
        <pc:spChg chg="add mod">
          <ac:chgData name="Federico Cluni" userId="754e41aadaf4a8ea" providerId="LiveId" clId="{6970D417-8251-49E3-B758-7BDEA698CBDF}" dt="2020-06-15T15:12:17.219" v="2529"/>
          <ac:spMkLst>
            <pc:docMk/>
            <pc:sldMk cId="0" sldId="297"/>
            <ac:spMk id="9" creationId="{81726F58-1ED6-42CE-86E0-8853732E4097}"/>
          </ac:spMkLst>
        </pc:spChg>
        <pc:spChg chg="del">
          <ac:chgData name="Federico Cluni" userId="754e41aadaf4a8ea" providerId="LiveId" clId="{6970D417-8251-49E3-B758-7BDEA698CBDF}" dt="2020-06-15T15:12:16.456" v="2528" actId="478"/>
          <ac:spMkLst>
            <pc:docMk/>
            <pc:sldMk cId="0" sldId="297"/>
            <ac:spMk id="13314" creationId="{57713717-EB05-4E7B-87C6-CB057A4D9422}"/>
          </ac:spMkLst>
        </pc:spChg>
        <pc:spChg chg="mod">
          <ac:chgData name="Federico Cluni" userId="754e41aadaf4a8ea" providerId="LiveId" clId="{6970D417-8251-49E3-B758-7BDEA698CBDF}" dt="2020-06-15T15:12:40.931" v="2539" actId="20577"/>
          <ac:spMkLst>
            <pc:docMk/>
            <pc:sldMk cId="0" sldId="297"/>
            <ac:spMk id="13318" creationId="{ACE320FA-A4DA-44D1-AA64-4E5152586642}"/>
          </ac:spMkLst>
        </pc:spChg>
      </pc:sldChg>
      <pc:sldChg chg="addSp delSp modSp mod">
        <pc:chgData name="Federico Cluni" userId="754e41aadaf4a8ea" providerId="LiveId" clId="{6970D417-8251-49E3-B758-7BDEA698CBDF}" dt="2020-06-15T15:12:36.921" v="2535" actId="20577"/>
        <pc:sldMkLst>
          <pc:docMk/>
          <pc:sldMk cId="0" sldId="298"/>
        </pc:sldMkLst>
        <pc:spChg chg="add mod">
          <ac:chgData name="Federico Cluni" userId="754e41aadaf4a8ea" providerId="LiveId" clId="{6970D417-8251-49E3-B758-7BDEA698CBDF}" dt="2020-06-15T15:12:26.562" v="2531"/>
          <ac:spMkLst>
            <pc:docMk/>
            <pc:sldMk cId="0" sldId="298"/>
            <ac:spMk id="9" creationId="{4B9301AC-8524-4D32-9590-E97B19D1DEC5}"/>
          </ac:spMkLst>
        </pc:spChg>
        <pc:spChg chg="del">
          <ac:chgData name="Federico Cluni" userId="754e41aadaf4a8ea" providerId="LiveId" clId="{6970D417-8251-49E3-B758-7BDEA698CBDF}" dt="2020-06-15T15:12:25.834" v="2530" actId="478"/>
          <ac:spMkLst>
            <pc:docMk/>
            <pc:sldMk cId="0" sldId="298"/>
            <ac:spMk id="14338" creationId="{2D60C4BF-6AFC-4AB5-85B4-C46F7F80A75B}"/>
          </ac:spMkLst>
        </pc:spChg>
        <pc:spChg chg="mod">
          <ac:chgData name="Federico Cluni" userId="754e41aadaf4a8ea" providerId="LiveId" clId="{6970D417-8251-49E3-B758-7BDEA698CBDF}" dt="2020-06-15T15:12:36.921" v="2535" actId="20577"/>
          <ac:spMkLst>
            <pc:docMk/>
            <pc:sldMk cId="0" sldId="298"/>
            <ac:spMk id="14342" creationId="{1ECF6E00-0252-4CC7-9E1B-EE18E933B423}"/>
          </ac:spMkLst>
        </pc:spChg>
      </pc:sldChg>
      <pc:sldChg chg="addSp delSp modSp mod">
        <pc:chgData name="Federico Cluni" userId="754e41aadaf4a8ea" providerId="LiveId" clId="{6970D417-8251-49E3-B758-7BDEA698CBDF}" dt="2020-06-15T15:17:02.646" v="3008" actId="790"/>
        <pc:sldMkLst>
          <pc:docMk/>
          <pc:sldMk cId="0" sldId="299"/>
        </pc:sldMkLst>
        <pc:spChg chg="add mod">
          <ac:chgData name="Federico Cluni" userId="754e41aadaf4a8ea" providerId="LiveId" clId="{6970D417-8251-49E3-B758-7BDEA698CBDF}" dt="2020-06-15T15:15:14.341" v="2793"/>
          <ac:spMkLst>
            <pc:docMk/>
            <pc:sldMk cId="0" sldId="299"/>
            <ac:spMk id="5" creationId="{83AD93DB-14B0-4C4E-940C-A4428CA34524}"/>
          </ac:spMkLst>
        </pc:spChg>
        <pc:spChg chg="del">
          <ac:chgData name="Federico Cluni" userId="754e41aadaf4a8ea" providerId="LiveId" clId="{6970D417-8251-49E3-B758-7BDEA698CBDF}" dt="2020-06-15T15:15:13.854" v="2792" actId="478"/>
          <ac:spMkLst>
            <pc:docMk/>
            <pc:sldMk cId="0" sldId="299"/>
            <ac:spMk id="17410" creationId="{CFA9266A-B59B-4D9E-AF05-CC923C05334F}"/>
          </ac:spMkLst>
        </pc:spChg>
        <pc:spChg chg="mod">
          <ac:chgData name="Federico Cluni" userId="754e41aadaf4a8ea" providerId="LiveId" clId="{6970D417-8251-49E3-B758-7BDEA698CBDF}" dt="2020-06-15T15:15:28.982" v="2834" actId="20577"/>
          <ac:spMkLst>
            <pc:docMk/>
            <pc:sldMk cId="0" sldId="299"/>
            <ac:spMk id="17444" creationId="{E996574E-0DF5-475C-9311-86386E56C120}"/>
          </ac:spMkLst>
        </pc:spChg>
        <pc:graphicFrameChg chg="modGraphic">
          <ac:chgData name="Federico Cluni" userId="754e41aadaf4a8ea" providerId="LiveId" clId="{6970D417-8251-49E3-B758-7BDEA698CBDF}" dt="2020-06-15T15:17:02.646" v="3008" actId="790"/>
          <ac:graphicFrameMkLst>
            <pc:docMk/>
            <pc:sldMk cId="0" sldId="299"/>
            <ac:graphicFrameMk id="47289" creationId="{BE2CAD8A-4702-415E-B373-7BBA87204CCD}"/>
          </ac:graphicFrameMkLst>
        </pc:graphicFrameChg>
      </pc:sldChg>
      <pc:sldChg chg="del">
        <pc:chgData name="Federico Cluni" userId="754e41aadaf4a8ea" providerId="LiveId" clId="{6970D417-8251-49E3-B758-7BDEA698CBDF}" dt="2020-06-15T16:59:08.556" v="7179" actId="47"/>
        <pc:sldMkLst>
          <pc:docMk/>
          <pc:sldMk cId="0" sldId="300"/>
        </pc:sldMkLst>
      </pc:sldChg>
      <pc:sldChg chg="del">
        <pc:chgData name="Federico Cluni" userId="754e41aadaf4a8ea" providerId="LiveId" clId="{6970D417-8251-49E3-B758-7BDEA698CBDF}" dt="2020-06-15T16:59:04.631" v="7172" actId="47"/>
        <pc:sldMkLst>
          <pc:docMk/>
          <pc:sldMk cId="2909882934" sldId="301"/>
        </pc:sldMkLst>
      </pc:sldChg>
      <pc:sldChg chg="del">
        <pc:chgData name="Federico Cluni" userId="754e41aadaf4a8ea" providerId="LiveId" clId="{6970D417-8251-49E3-B758-7BDEA698CBDF}" dt="2020-06-15T16:59:06.698" v="7176" actId="47"/>
        <pc:sldMkLst>
          <pc:docMk/>
          <pc:sldMk cId="0" sldId="302"/>
        </pc:sldMkLst>
      </pc:sldChg>
      <pc:sldChg chg="modSp mod">
        <pc:chgData name="Federico Cluni" userId="754e41aadaf4a8ea" providerId="LiveId" clId="{6970D417-8251-49E3-B758-7BDEA698CBDF}" dt="2020-06-16T08:33:48.823" v="7496" actId="20577"/>
        <pc:sldMkLst>
          <pc:docMk/>
          <pc:sldMk cId="0" sldId="303"/>
        </pc:sldMkLst>
        <pc:spChg chg="mod">
          <ac:chgData name="Federico Cluni" userId="754e41aadaf4a8ea" providerId="LiveId" clId="{6970D417-8251-49E3-B758-7BDEA698CBDF}" dt="2020-06-16T08:33:48.823" v="7496" actId="20577"/>
          <ac:spMkLst>
            <pc:docMk/>
            <pc:sldMk cId="0" sldId="303"/>
            <ac:spMk id="5125" creationId="{AD0979F9-088A-4E77-BB80-20FC4200DBE6}"/>
          </ac:spMkLst>
        </pc:spChg>
        <pc:spChg chg="mod">
          <ac:chgData name="Federico Cluni" userId="754e41aadaf4a8ea" providerId="LiveId" clId="{6970D417-8251-49E3-B758-7BDEA698CBDF}" dt="2020-06-15T13:41:17.351" v="22" actId="207"/>
          <ac:spMkLst>
            <pc:docMk/>
            <pc:sldMk cId="0" sldId="303"/>
            <ac:spMk id="6146" creationId="{23336650-4509-4626-A555-F723E2225E20}"/>
          </ac:spMkLst>
        </pc:spChg>
      </pc:sldChg>
      <pc:sldChg chg="addSp delSp modSp mod">
        <pc:chgData name="Federico Cluni" userId="754e41aadaf4a8ea" providerId="LiveId" clId="{6970D417-8251-49E3-B758-7BDEA698CBDF}" dt="2020-06-15T13:45:21.809" v="432" actId="20577"/>
        <pc:sldMkLst>
          <pc:docMk/>
          <pc:sldMk cId="0" sldId="304"/>
        </pc:sldMkLst>
        <pc:spChg chg="add mod">
          <ac:chgData name="Federico Cluni" userId="754e41aadaf4a8ea" providerId="LiveId" clId="{6970D417-8251-49E3-B758-7BDEA698CBDF}" dt="2020-06-15T13:44:11.293" v="285"/>
          <ac:spMkLst>
            <pc:docMk/>
            <pc:sldMk cId="0" sldId="304"/>
            <ac:spMk id="6" creationId="{36E94353-1F29-4CF7-9DED-5C46F976CBCF}"/>
          </ac:spMkLst>
        </pc:spChg>
        <pc:spChg chg="del">
          <ac:chgData name="Federico Cluni" userId="754e41aadaf4a8ea" providerId="LiveId" clId="{6970D417-8251-49E3-B758-7BDEA698CBDF}" dt="2020-06-15T13:44:10.516" v="284" actId="478"/>
          <ac:spMkLst>
            <pc:docMk/>
            <pc:sldMk cId="0" sldId="304"/>
            <ac:spMk id="8194" creationId="{A413626A-0C81-4137-9296-BD45C28FE078}"/>
          </ac:spMkLst>
        </pc:spChg>
        <pc:spChg chg="mod">
          <ac:chgData name="Federico Cluni" userId="754e41aadaf4a8ea" providerId="LiveId" clId="{6970D417-8251-49E3-B758-7BDEA698CBDF}" dt="2020-06-15T13:45:21.809" v="432" actId="20577"/>
          <ac:spMkLst>
            <pc:docMk/>
            <pc:sldMk cId="0" sldId="304"/>
            <ac:spMk id="8195" creationId="{1DE69BEF-224D-419B-8ECA-164B2BF99C2B}"/>
          </ac:spMkLst>
        </pc:spChg>
      </pc:sldChg>
      <pc:sldChg chg="addSp delSp modSp mod">
        <pc:chgData name="Federico Cluni" userId="754e41aadaf4a8ea" providerId="LiveId" clId="{6970D417-8251-49E3-B758-7BDEA698CBDF}" dt="2020-06-15T15:15:00.942" v="2791" actId="20577"/>
        <pc:sldMkLst>
          <pc:docMk/>
          <pc:sldMk cId="0" sldId="305"/>
        </pc:sldMkLst>
        <pc:spChg chg="add mod">
          <ac:chgData name="Federico Cluni" userId="754e41aadaf4a8ea" providerId="LiveId" clId="{6970D417-8251-49E3-B758-7BDEA698CBDF}" dt="2020-06-15T15:12:48.397" v="2541"/>
          <ac:spMkLst>
            <pc:docMk/>
            <pc:sldMk cId="0" sldId="305"/>
            <ac:spMk id="5" creationId="{3AF24829-F600-462F-885C-464E17CBA2D9}"/>
          </ac:spMkLst>
        </pc:spChg>
        <pc:spChg chg="mod">
          <ac:chgData name="Federico Cluni" userId="754e41aadaf4a8ea" providerId="LiveId" clId="{6970D417-8251-49E3-B758-7BDEA698CBDF}" dt="2020-06-15T15:13:16.107" v="2576" actId="6549"/>
          <ac:spMkLst>
            <pc:docMk/>
            <pc:sldMk cId="0" sldId="305"/>
            <ac:spMk id="10243" creationId="{A2C82316-C4EC-426E-AE68-7E4A94634496}"/>
          </ac:spMkLst>
        </pc:spChg>
        <pc:spChg chg="del">
          <ac:chgData name="Federico Cluni" userId="754e41aadaf4a8ea" providerId="LiveId" clId="{6970D417-8251-49E3-B758-7BDEA698CBDF}" dt="2020-06-15T15:12:47.492" v="2540" actId="478"/>
          <ac:spMkLst>
            <pc:docMk/>
            <pc:sldMk cId="0" sldId="305"/>
            <ac:spMk id="15362" creationId="{9C05FCA0-A14E-4914-9750-AC4CA378EB34}"/>
          </ac:spMkLst>
        </pc:spChg>
        <pc:graphicFrameChg chg="modGraphic">
          <ac:chgData name="Federico Cluni" userId="754e41aadaf4a8ea" providerId="LiveId" clId="{6970D417-8251-49E3-B758-7BDEA698CBDF}" dt="2020-06-15T15:15:00.942" v="2791" actId="20577"/>
          <ac:graphicFrameMkLst>
            <pc:docMk/>
            <pc:sldMk cId="0" sldId="305"/>
            <ac:graphicFrameMk id="2" creationId="{50E3250E-3398-43DB-A962-20B21513876F}"/>
          </ac:graphicFrameMkLst>
        </pc:graphicFrameChg>
      </pc:sldChg>
      <pc:sldChg chg="del">
        <pc:chgData name="Federico Cluni" userId="754e41aadaf4a8ea" providerId="LiveId" clId="{6970D417-8251-49E3-B758-7BDEA698CBDF}" dt="2020-06-15T16:59:12.845" v="7185" actId="47"/>
        <pc:sldMkLst>
          <pc:docMk/>
          <pc:sldMk cId="0" sldId="306"/>
        </pc:sldMkLst>
      </pc:sldChg>
      <pc:sldChg chg="del">
        <pc:chgData name="Federico Cluni" userId="754e41aadaf4a8ea" providerId="LiveId" clId="{6970D417-8251-49E3-B758-7BDEA698CBDF}" dt="2020-06-15T16:59:13.338" v="7186" actId="47"/>
        <pc:sldMkLst>
          <pc:docMk/>
          <pc:sldMk cId="0" sldId="307"/>
        </pc:sldMkLst>
      </pc:sldChg>
      <pc:sldChg chg="del">
        <pc:chgData name="Federico Cluni" userId="754e41aadaf4a8ea" providerId="LiveId" clId="{6970D417-8251-49E3-B758-7BDEA698CBDF}" dt="2020-06-15T16:59:13.831" v="7187" actId="47"/>
        <pc:sldMkLst>
          <pc:docMk/>
          <pc:sldMk cId="0" sldId="308"/>
        </pc:sldMkLst>
      </pc:sldChg>
      <pc:sldChg chg="del">
        <pc:chgData name="Federico Cluni" userId="754e41aadaf4a8ea" providerId="LiveId" clId="{6970D417-8251-49E3-B758-7BDEA698CBDF}" dt="2020-06-15T16:59:14.218" v="7188" actId="47"/>
        <pc:sldMkLst>
          <pc:docMk/>
          <pc:sldMk cId="0" sldId="309"/>
        </pc:sldMkLst>
      </pc:sldChg>
      <pc:sldChg chg="del">
        <pc:chgData name="Federico Cluni" userId="754e41aadaf4a8ea" providerId="LiveId" clId="{6970D417-8251-49E3-B758-7BDEA698CBDF}" dt="2020-06-15T16:59:14.529" v="7189" actId="47"/>
        <pc:sldMkLst>
          <pc:docMk/>
          <pc:sldMk cId="0" sldId="310"/>
        </pc:sldMkLst>
      </pc:sldChg>
      <pc:sldChg chg="del">
        <pc:chgData name="Federico Cluni" userId="754e41aadaf4a8ea" providerId="LiveId" clId="{6970D417-8251-49E3-B758-7BDEA698CBDF}" dt="2020-06-15T16:59:15.168" v="7190" actId="47"/>
        <pc:sldMkLst>
          <pc:docMk/>
          <pc:sldMk cId="0" sldId="311"/>
        </pc:sldMkLst>
      </pc:sldChg>
      <pc:sldChg chg="del">
        <pc:chgData name="Federico Cluni" userId="754e41aadaf4a8ea" providerId="LiveId" clId="{6970D417-8251-49E3-B758-7BDEA698CBDF}" dt="2020-06-15T16:59:15.677" v="7191" actId="47"/>
        <pc:sldMkLst>
          <pc:docMk/>
          <pc:sldMk cId="0" sldId="312"/>
        </pc:sldMkLst>
      </pc:sldChg>
      <pc:sldChg chg="del">
        <pc:chgData name="Federico Cluni" userId="754e41aadaf4a8ea" providerId="LiveId" clId="{6970D417-8251-49E3-B758-7BDEA698CBDF}" dt="2020-06-15T16:59:16.110" v="7192" actId="47"/>
        <pc:sldMkLst>
          <pc:docMk/>
          <pc:sldMk cId="0" sldId="313"/>
        </pc:sldMkLst>
      </pc:sldChg>
      <pc:sldChg chg="del">
        <pc:chgData name="Federico Cluni" userId="754e41aadaf4a8ea" providerId="LiveId" clId="{6970D417-8251-49E3-B758-7BDEA698CBDF}" dt="2020-06-15T16:59:09.124" v="7180" actId="47"/>
        <pc:sldMkLst>
          <pc:docMk/>
          <pc:sldMk cId="0" sldId="314"/>
        </pc:sldMkLst>
      </pc:sldChg>
      <pc:sldChg chg="addSp delSp modSp add mod">
        <pc:chgData name="Federico Cluni" userId="754e41aadaf4a8ea" providerId="LiveId" clId="{6970D417-8251-49E3-B758-7BDEA698CBDF}" dt="2020-06-16T07:03:35.895" v="7473" actId="1076"/>
        <pc:sldMkLst>
          <pc:docMk/>
          <pc:sldMk cId="3826106657" sldId="315"/>
        </pc:sldMkLst>
        <pc:spChg chg="add mod">
          <ac:chgData name="Federico Cluni" userId="754e41aadaf4a8ea" providerId="LiveId" clId="{6970D417-8251-49E3-B758-7BDEA698CBDF}" dt="2020-06-16T07:02:58.493" v="7470" actId="1076"/>
          <ac:spMkLst>
            <pc:docMk/>
            <pc:sldMk cId="3826106657" sldId="315"/>
            <ac:spMk id="6" creationId="{770C6121-972A-4B0D-AC8D-97069A0AC8B8}"/>
          </ac:spMkLst>
        </pc:spChg>
        <pc:spChg chg="mod">
          <ac:chgData name="Federico Cluni" userId="754e41aadaf4a8ea" providerId="LiveId" clId="{6970D417-8251-49E3-B758-7BDEA698CBDF}" dt="2020-06-16T07:03:30.503" v="7472" actId="313"/>
          <ac:spMkLst>
            <pc:docMk/>
            <pc:sldMk cId="3826106657" sldId="315"/>
            <ac:spMk id="9219" creationId="{A1FC0DEA-BB6C-4FD0-B78C-22B86F753767}"/>
          </ac:spMkLst>
        </pc:spChg>
        <pc:picChg chg="add del mod">
          <ac:chgData name="Federico Cluni" userId="754e41aadaf4a8ea" providerId="LiveId" clId="{6970D417-8251-49E3-B758-7BDEA698CBDF}" dt="2020-06-16T07:00:52.196" v="7415" actId="478"/>
          <ac:picMkLst>
            <pc:docMk/>
            <pc:sldMk cId="3826106657" sldId="315"/>
            <ac:picMk id="3" creationId="{A9D43D73-F061-4B79-A852-E83FF9466FBB}"/>
          </ac:picMkLst>
        </pc:picChg>
        <pc:picChg chg="add mod">
          <ac:chgData name="Federico Cluni" userId="754e41aadaf4a8ea" providerId="LiveId" clId="{6970D417-8251-49E3-B758-7BDEA698CBDF}" dt="2020-06-16T07:03:35.895" v="7473" actId="1076"/>
          <ac:picMkLst>
            <pc:docMk/>
            <pc:sldMk cId="3826106657" sldId="315"/>
            <ac:picMk id="4" creationId="{07ABB67C-8F0F-45ED-8D51-652EF1390A65}"/>
          </ac:picMkLst>
        </pc:picChg>
      </pc:sldChg>
      <pc:sldChg chg="delSp modSp add mod">
        <pc:chgData name="Federico Cluni" userId="754e41aadaf4a8ea" providerId="LiveId" clId="{6970D417-8251-49E3-B758-7BDEA698CBDF}" dt="2020-06-15T15:39:01.110" v="4084" actId="2711"/>
        <pc:sldMkLst>
          <pc:docMk/>
          <pc:sldMk cId="2150309443" sldId="316"/>
        </pc:sldMkLst>
        <pc:spChg chg="mod">
          <ac:chgData name="Federico Cluni" userId="754e41aadaf4a8ea" providerId="LiveId" clId="{6970D417-8251-49E3-B758-7BDEA698CBDF}" dt="2020-06-15T15:39:01.110" v="4084" actId="2711"/>
          <ac:spMkLst>
            <pc:docMk/>
            <pc:sldMk cId="2150309443" sldId="316"/>
            <ac:spMk id="20483" creationId="{B7035848-63B3-4B52-8846-AECB97BA8E4E}"/>
          </ac:spMkLst>
        </pc:spChg>
        <pc:spChg chg="del mod">
          <ac:chgData name="Federico Cluni" userId="754e41aadaf4a8ea" providerId="LiveId" clId="{6970D417-8251-49E3-B758-7BDEA698CBDF}" dt="2020-06-15T15:38:34.456" v="4069" actId="478"/>
          <ac:spMkLst>
            <pc:docMk/>
            <pc:sldMk cId="2150309443" sldId="316"/>
            <ac:spMk id="20484" creationId="{FF4DB5BD-A5A2-4D0B-BF45-40519D2A0129}"/>
          </ac:spMkLst>
        </pc:spChg>
      </pc:sldChg>
      <pc:sldChg chg="delSp modSp add del mod">
        <pc:chgData name="Federico Cluni" userId="754e41aadaf4a8ea" providerId="LiveId" clId="{6970D417-8251-49E3-B758-7BDEA698CBDF}" dt="2020-06-15T16:14:51.971" v="5336" actId="47"/>
        <pc:sldMkLst>
          <pc:docMk/>
          <pc:sldMk cId="1597407174" sldId="317"/>
        </pc:sldMkLst>
        <pc:spChg chg="mod">
          <ac:chgData name="Federico Cluni" userId="754e41aadaf4a8ea" providerId="LiveId" clId="{6970D417-8251-49E3-B758-7BDEA698CBDF}" dt="2020-06-15T16:14:29.280" v="5328" actId="207"/>
          <ac:spMkLst>
            <pc:docMk/>
            <pc:sldMk cId="1597407174" sldId="317"/>
            <ac:spMk id="16387" creationId="{5BBE23F3-BDC5-400E-A3FC-ABF0FFCAE73D}"/>
          </ac:spMkLst>
        </pc:spChg>
        <pc:spChg chg="del">
          <ac:chgData name="Federico Cluni" userId="754e41aadaf4a8ea" providerId="LiveId" clId="{6970D417-8251-49E3-B758-7BDEA698CBDF}" dt="2020-06-15T16:14:00.455" v="5325" actId="478"/>
          <ac:spMkLst>
            <pc:docMk/>
            <pc:sldMk cId="1597407174" sldId="317"/>
            <ac:spMk id="16389" creationId="{64678E45-6A36-4214-A89D-5C47F6DDB841}"/>
          </ac:spMkLst>
        </pc:spChg>
        <pc:spChg chg="del">
          <ac:chgData name="Federico Cluni" userId="754e41aadaf4a8ea" providerId="LiveId" clId="{6970D417-8251-49E3-B758-7BDEA698CBDF}" dt="2020-06-15T16:13:58.775" v="5324" actId="478"/>
          <ac:spMkLst>
            <pc:docMk/>
            <pc:sldMk cId="1597407174" sldId="317"/>
            <ac:spMk id="16391" creationId="{B241D821-531C-41EB-B44D-EDAC9DC14BA6}"/>
          </ac:spMkLst>
        </pc:spChg>
      </pc:sldChg>
    </pc:docChg>
  </pc:docChgLst>
  <pc:docChgLst>
    <pc:chgData name="Federico Cluni" userId="754e41aadaf4a8ea" providerId="LiveId" clId="{23ECD794-1183-4911-B4EE-9C4999050C2C}"/>
    <pc:docChg chg="modSld">
      <pc:chgData name="Federico Cluni" userId="754e41aadaf4a8ea" providerId="LiveId" clId="{23ECD794-1183-4911-B4EE-9C4999050C2C}" dt="2021-09-28T14:33:48.580" v="41" actId="6549"/>
      <pc:docMkLst>
        <pc:docMk/>
      </pc:docMkLst>
      <pc:sldChg chg="modSp mod">
        <pc:chgData name="Federico Cluni" userId="754e41aadaf4a8ea" providerId="LiveId" clId="{23ECD794-1183-4911-B4EE-9C4999050C2C}" dt="2021-09-27T13:34:26.289" v="23" actId="1038"/>
        <pc:sldMkLst>
          <pc:docMk/>
          <pc:sldMk cId="0" sldId="256"/>
        </pc:sldMkLst>
        <pc:spChg chg="mod">
          <ac:chgData name="Federico Cluni" userId="754e41aadaf4a8ea" providerId="LiveId" clId="{23ECD794-1183-4911-B4EE-9C4999050C2C}" dt="2021-09-27T13:34:09.371" v="5" actId="20577"/>
          <ac:spMkLst>
            <pc:docMk/>
            <pc:sldMk cId="0" sldId="256"/>
            <ac:spMk id="2054" creationId="{10C4B9D1-AF21-45ED-B9CB-5E26D6FA8653}"/>
          </ac:spMkLst>
        </pc:spChg>
        <pc:spChg chg="mod">
          <ac:chgData name="Federico Cluni" userId="754e41aadaf4a8ea" providerId="LiveId" clId="{23ECD794-1183-4911-B4EE-9C4999050C2C}" dt="2021-09-27T13:34:26.289" v="23" actId="1038"/>
          <ac:spMkLst>
            <pc:docMk/>
            <pc:sldMk cId="0" sldId="256"/>
            <ac:spMk id="2055" creationId="{4CD9053A-D1BE-4AA5-A65E-5DD053F0E150}"/>
          </ac:spMkLst>
        </pc:spChg>
      </pc:sldChg>
      <pc:sldChg chg="modSp mod">
        <pc:chgData name="Federico Cluni" userId="754e41aadaf4a8ea" providerId="LiveId" clId="{23ECD794-1183-4911-B4EE-9C4999050C2C}" dt="2021-09-28T12:37:05.580" v="34" actId="6549"/>
        <pc:sldMkLst>
          <pc:docMk/>
          <pc:sldMk cId="2119827675" sldId="357"/>
        </pc:sldMkLst>
        <pc:spChg chg="mod">
          <ac:chgData name="Federico Cluni" userId="754e41aadaf4a8ea" providerId="LiveId" clId="{23ECD794-1183-4911-B4EE-9C4999050C2C}" dt="2021-09-28T12:37:05.580" v="34" actId="6549"/>
          <ac:spMkLst>
            <pc:docMk/>
            <pc:sldMk cId="2119827675" sldId="357"/>
            <ac:spMk id="10243" creationId="{4D213196-1290-462C-A590-4FB3CF51C244}"/>
          </ac:spMkLst>
        </pc:spChg>
      </pc:sldChg>
      <pc:sldChg chg="modSp mod">
        <pc:chgData name="Federico Cluni" userId="754e41aadaf4a8ea" providerId="LiveId" clId="{23ECD794-1183-4911-B4EE-9C4999050C2C}" dt="2021-09-28T14:14:57.857" v="36" actId="20577"/>
        <pc:sldMkLst>
          <pc:docMk/>
          <pc:sldMk cId="3723852152" sldId="360"/>
        </pc:sldMkLst>
        <pc:spChg chg="mod">
          <ac:chgData name="Federico Cluni" userId="754e41aadaf4a8ea" providerId="LiveId" clId="{23ECD794-1183-4911-B4EE-9C4999050C2C}" dt="2021-09-28T14:14:57.857" v="36" actId="20577"/>
          <ac:spMkLst>
            <pc:docMk/>
            <pc:sldMk cId="3723852152" sldId="360"/>
            <ac:spMk id="10243" creationId="{4D213196-1290-462C-A590-4FB3CF51C244}"/>
          </ac:spMkLst>
        </pc:spChg>
      </pc:sldChg>
      <pc:sldChg chg="modSp mod">
        <pc:chgData name="Federico Cluni" userId="754e41aadaf4a8ea" providerId="LiveId" clId="{23ECD794-1183-4911-B4EE-9C4999050C2C}" dt="2021-09-28T14:33:48.580" v="41" actId="6549"/>
        <pc:sldMkLst>
          <pc:docMk/>
          <pc:sldMk cId="838329592" sldId="362"/>
        </pc:sldMkLst>
        <pc:spChg chg="mod">
          <ac:chgData name="Federico Cluni" userId="754e41aadaf4a8ea" providerId="LiveId" clId="{23ECD794-1183-4911-B4EE-9C4999050C2C}" dt="2021-09-28T14:33:48.580" v="41" actId="6549"/>
          <ac:spMkLst>
            <pc:docMk/>
            <pc:sldMk cId="838329592" sldId="362"/>
            <ac:spMk id="10243" creationId="{4D213196-1290-462C-A590-4FB3CF51C244}"/>
          </ac:spMkLst>
        </pc:spChg>
      </pc:sldChg>
      <pc:sldChg chg="modSp mod">
        <pc:chgData name="Federico Cluni" userId="754e41aadaf4a8ea" providerId="LiveId" clId="{23ECD794-1183-4911-B4EE-9C4999050C2C}" dt="2021-09-27T13:36:17.306" v="25" actId="20577"/>
        <pc:sldMkLst>
          <pc:docMk/>
          <pc:sldMk cId="678167920" sldId="376"/>
        </pc:sldMkLst>
        <pc:spChg chg="mod">
          <ac:chgData name="Federico Cluni" userId="754e41aadaf4a8ea" providerId="LiveId" clId="{23ECD794-1183-4911-B4EE-9C4999050C2C}" dt="2021-09-27T13:36:17.306" v="25" actId="20577"/>
          <ac:spMkLst>
            <pc:docMk/>
            <pc:sldMk cId="678167920" sldId="376"/>
            <ac:spMk id="10243" creationId="{4D213196-1290-462C-A590-4FB3CF51C244}"/>
          </ac:spMkLst>
        </pc:spChg>
      </pc:sldChg>
    </pc:docChg>
  </pc:docChgLst>
  <pc:docChgLst>
    <pc:chgData name="Federico Cluni" userId="754e41aadaf4a8ea" providerId="LiveId" clId="{C2B826B3-6932-478E-AAE2-F4197AACE496}"/>
    <pc:docChg chg="undo custSel addSld delSld modSld">
      <pc:chgData name="Federico Cluni" userId="754e41aadaf4a8ea" providerId="LiveId" clId="{C2B826B3-6932-478E-AAE2-F4197AACE496}" dt="2020-06-26T09:29:25.713" v="6728" actId="6549"/>
      <pc:docMkLst>
        <pc:docMk/>
      </pc:docMkLst>
      <pc:sldChg chg="modSp mod">
        <pc:chgData name="Federico Cluni" userId="754e41aadaf4a8ea" providerId="LiveId" clId="{C2B826B3-6932-478E-AAE2-F4197AACE496}" dt="2020-06-25T04:16:28.093" v="7" actId="6549"/>
        <pc:sldMkLst>
          <pc:docMk/>
          <pc:sldMk cId="0" sldId="256"/>
        </pc:sldMkLst>
        <pc:spChg chg="mod">
          <ac:chgData name="Federico Cluni" userId="754e41aadaf4a8ea" providerId="LiveId" clId="{C2B826B3-6932-478E-AAE2-F4197AACE496}" dt="2020-06-25T04:16:28.093" v="7" actId="6549"/>
          <ac:spMkLst>
            <pc:docMk/>
            <pc:sldMk cId="0" sldId="256"/>
            <ac:spMk id="2055" creationId="{4CD9053A-D1BE-4AA5-A65E-5DD053F0E150}"/>
          </ac:spMkLst>
        </pc:spChg>
      </pc:sldChg>
      <pc:sldChg chg="del">
        <pc:chgData name="Federico Cluni" userId="754e41aadaf4a8ea" providerId="LiveId" clId="{C2B826B3-6932-478E-AAE2-F4197AACE496}" dt="2020-06-26T04:45:40.384" v="5809" actId="47"/>
        <pc:sldMkLst>
          <pc:docMk/>
          <pc:sldMk cId="0" sldId="330"/>
        </pc:sldMkLst>
      </pc:sldChg>
      <pc:sldChg chg="del">
        <pc:chgData name="Federico Cluni" userId="754e41aadaf4a8ea" providerId="LiveId" clId="{C2B826B3-6932-478E-AAE2-F4197AACE496}" dt="2020-06-26T04:45:40.384" v="5809" actId="47"/>
        <pc:sldMkLst>
          <pc:docMk/>
          <pc:sldMk cId="0" sldId="331"/>
        </pc:sldMkLst>
      </pc:sldChg>
      <pc:sldChg chg="del">
        <pc:chgData name="Federico Cluni" userId="754e41aadaf4a8ea" providerId="LiveId" clId="{C2B826B3-6932-478E-AAE2-F4197AACE496}" dt="2020-06-26T04:45:40.384" v="5809" actId="47"/>
        <pc:sldMkLst>
          <pc:docMk/>
          <pc:sldMk cId="0" sldId="332"/>
        </pc:sldMkLst>
      </pc:sldChg>
      <pc:sldChg chg="del">
        <pc:chgData name="Federico Cluni" userId="754e41aadaf4a8ea" providerId="LiveId" clId="{C2B826B3-6932-478E-AAE2-F4197AACE496}" dt="2020-06-26T04:45:40.384" v="5809" actId="47"/>
        <pc:sldMkLst>
          <pc:docMk/>
          <pc:sldMk cId="0" sldId="334"/>
        </pc:sldMkLst>
      </pc:sldChg>
      <pc:sldChg chg="del">
        <pc:chgData name="Federico Cluni" userId="754e41aadaf4a8ea" providerId="LiveId" clId="{C2B826B3-6932-478E-AAE2-F4197AACE496}" dt="2020-06-26T04:45:40.384" v="5809" actId="47"/>
        <pc:sldMkLst>
          <pc:docMk/>
          <pc:sldMk cId="0" sldId="335"/>
        </pc:sldMkLst>
      </pc:sldChg>
      <pc:sldChg chg="del">
        <pc:chgData name="Federico Cluni" userId="754e41aadaf4a8ea" providerId="LiveId" clId="{C2B826B3-6932-478E-AAE2-F4197AACE496}" dt="2020-06-26T04:45:40.384" v="5809" actId="47"/>
        <pc:sldMkLst>
          <pc:docMk/>
          <pc:sldMk cId="0" sldId="336"/>
        </pc:sldMkLst>
      </pc:sldChg>
      <pc:sldChg chg="del">
        <pc:chgData name="Federico Cluni" userId="754e41aadaf4a8ea" providerId="LiveId" clId="{C2B826B3-6932-478E-AAE2-F4197AACE496}" dt="2020-06-26T04:45:40.384" v="5809" actId="47"/>
        <pc:sldMkLst>
          <pc:docMk/>
          <pc:sldMk cId="0" sldId="337"/>
        </pc:sldMkLst>
      </pc:sldChg>
      <pc:sldChg chg="del">
        <pc:chgData name="Federico Cluni" userId="754e41aadaf4a8ea" providerId="LiveId" clId="{C2B826B3-6932-478E-AAE2-F4197AACE496}" dt="2020-06-26T04:45:40.384" v="5809" actId="47"/>
        <pc:sldMkLst>
          <pc:docMk/>
          <pc:sldMk cId="0" sldId="339"/>
        </pc:sldMkLst>
      </pc:sldChg>
      <pc:sldChg chg="del">
        <pc:chgData name="Federico Cluni" userId="754e41aadaf4a8ea" providerId="LiveId" clId="{C2B826B3-6932-478E-AAE2-F4197AACE496}" dt="2020-06-26T04:45:40.384" v="5809" actId="47"/>
        <pc:sldMkLst>
          <pc:docMk/>
          <pc:sldMk cId="360004768" sldId="340"/>
        </pc:sldMkLst>
      </pc:sldChg>
      <pc:sldChg chg="del">
        <pc:chgData name="Federico Cluni" userId="754e41aadaf4a8ea" providerId="LiveId" clId="{C2B826B3-6932-478E-AAE2-F4197AACE496}" dt="2020-06-26T04:45:40.384" v="5809" actId="47"/>
        <pc:sldMkLst>
          <pc:docMk/>
          <pc:sldMk cId="2328275835" sldId="341"/>
        </pc:sldMkLst>
      </pc:sldChg>
      <pc:sldChg chg="del">
        <pc:chgData name="Federico Cluni" userId="754e41aadaf4a8ea" providerId="LiveId" clId="{C2B826B3-6932-478E-AAE2-F4197AACE496}" dt="2020-06-26T04:45:40.384" v="5809" actId="47"/>
        <pc:sldMkLst>
          <pc:docMk/>
          <pc:sldMk cId="2741876474" sldId="342"/>
        </pc:sldMkLst>
      </pc:sldChg>
      <pc:sldChg chg="del">
        <pc:chgData name="Federico Cluni" userId="754e41aadaf4a8ea" providerId="LiveId" clId="{C2B826B3-6932-478E-AAE2-F4197AACE496}" dt="2020-06-26T04:45:40.384" v="5809" actId="47"/>
        <pc:sldMkLst>
          <pc:docMk/>
          <pc:sldMk cId="2916866009" sldId="343"/>
        </pc:sldMkLst>
      </pc:sldChg>
      <pc:sldChg chg="del">
        <pc:chgData name="Federico Cluni" userId="754e41aadaf4a8ea" providerId="LiveId" clId="{C2B826B3-6932-478E-AAE2-F4197AACE496}" dt="2020-06-26T04:45:40.384" v="5809" actId="47"/>
        <pc:sldMkLst>
          <pc:docMk/>
          <pc:sldMk cId="3157326155" sldId="344"/>
        </pc:sldMkLst>
      </pc:sldChg>
      <pc:sldChg chg="del">
        <pc:chgData name="Federico Cluni" userId="754e41aadaf4a8ea" providerId="LiveId" clId="{C2B826B3-6932-478E-AAE2-F4197AACE496}" dt="2020-06-26T04:45:40.384" v="5809" actId="47"/>
        <pc:sldMkLst>
          <pc:docMk/>
          <pc:sldMk cId="3747819896" sldId="345"/>
        </pc:sldMkLst>
      </pc:sldChg>
      <pc:sldChg chg="del">
        <pc:chgData name="Federico Cluni" userId="754e41aadaf4a8ea" providerId="LiveId" clId="{C2B826B3-6932-478E-AAE2-F4197AACE496}" dt="2020-06-26T04:45:40.384" v="5809" actId="47"/>
        <pc:sldMkLst>
          <pc:docMk/>
          <pc:sldMk cId="1718119538" sldId="346"/>
        </pc:sldMkLst>
      </pc:sldChg>
      <pc:sldChg chg="delSp modSp mod">
        <pc:chgData name="Federico Cluni" userId="754e41aadaf4a8ea" providerId="LiveId" clId="{C2B826B3-6932-478E-AAE2-F4197AACE496}" dt="2020-06-25T04:24:48.076" v="634" actId="113"/>
        <pc:sldMkLst>
          <pc:docMk/>
          <pc:sldMk cId="3072934415" sldId="347"/>
        </pc:sldMkLst>
        <pc:spChg chg="del">
          <ac:chgData name="Federico Cluni" userId="754e41aadaf4a8ea" providerId="LiveId" clId="{C2B826B3-6932-478E-AAE2-F4197AACE496}" dt="2020-06-25T04:19:46.561" v="170" actId="478"/>
          <ac:spMkLst>
            <pc:docMk/>
            <pc:sldMk cId="3072934415" sldId="347"/>
            <ac:spMk id="6" creationId="{68436156-3152-4BD9-86E1-755DC756A626}"/>
          </ac:spMkLst>
        </pc:spChg>
        <pc:spChg chg="mod">
          <ac:chgData name="Federico Cluni" userId="754e41aadaf4a8ea" providerId="LiveId" clId="{C2B826B3-6932-478E-AAE2-F4197AACE496}" dt="2020-06-25T04:18:07.913" v="13" actId="20577"/>
          <ac:spMkLst>
            <pc:docMk/>
            <pc:sldMk cId="3072934415" sldId="347"/>
            <ac:spMk id="10242" creationId="{DC72D2AB-B2A2-49F6-8438-A459BDA627FA}"/>
          </ac:spMkLst>
        </pc:spChg>
        <pc:spChg chg="mod">
          <ac:chgData name="Federico Cluni" userId="754e41aadaf4a8ea" providerId="LiveId" clId="{C2B826B3-6932-478E-AAE2-F4197AACE496}" dt="2020-06-25T04:24:48.076" v="634" actId="113"/>
          <ac:spMkLst>
            <pc:docMk/>
            <pc:sldMk cId="3072934415" sldId="347"/>
            <ac:spMk id="10243" creationId="{4D213196-1290-462C-A590-4FB3CF51C244}"/>
          </ac:spMkLst>
        </pc:spChg>
      </pc:sldChg>
      <pc:sldChg chg="del">
        <pc:chgData name="Federico Cluni" userId="754e41aadaf4a8ea" providerId="LiveId" clId="{C2B826B3-6932-478E-AAE2-F4197AACE496}" dt="2020-06-26T04:45:40.384" v="5809" actId="47"/>
        <pc:sldMkLst>
          <pc:docMk/>
          <pc:sldMk cId="2791073292" sldId="348"/>
        </pc:sldMkLst>
      </pc:sldChg>
      <pc:sldChg chg="delSp modSp add mod modNotesTx">
        <pc:chgData name="Federico Cluni" userId="754e41aadaf4a8ea" providerId="LiveId" clId="{C2B826B3-6932-478E-AAE2-F4197AACE496}" dt="2020-06-25T04:51:32.170" v="1366" actId="20577"/>
        <pc:sldMkLst>
          <pc:docMk/>
          <pc:sldMk cId="1070291948" sldId="349"/>
        </pc:sldMkLst>
        <pc:spChg chg="mod">
          <ac:chgData name="Federico Cluni" userId="754e41aadaf4a8ea" providerId="LiveId" clId="{C2B826B3-6932-478E-AAE2-F4197AACE496}" dt="2020-06-25T04:36:53.178" v="1085" actId="1076"/>
          <ac:spMkLst>
            <pc:docMk/>
            <pc:sldMk cId="1070291948" sldId="349"/>
            <ac:spMk id="6" creationId="{68436156-3152-4BD9-86E1-755DC756A626}"/>
          </ac:spMkLst>
        </pc:spChg>
        <pc:spChg chg="mod">
          <ac:chgData name="Federico Cluni" userId="754e41aadaf4a8ea" providerId="LiveId" clId="{C2B826B3-6932-478E-AAE2-F4197AACE496}" dt="2020-06-25T04:25:06.451" v="641" actId="20577"/>
          <ac:spMkLst>
            <pc:docMk/>
            <pc:sldMk cId="1070291948" sldId="349"/>
            <ac:spMk id="10242" creationId="{DC72D2AB-B2A2-49F6-8438-A459BDA627FA}"/>
          </ac:spMkLst>
        </pc:spChg>
        <pc:spChg chg="mod">
          <ac:chgData name="Federico Cluni" userId="754e41aadaf4a8ea" providerId="LiveId" clId="{C2B826B3-6932-478E-AAE2-F4197AACE496}" dt="2020-06-25T04:36:50.086" v="1084" actId="6549"/>
          <ac:spMkLst>
            <pc:docMk/>
            <pc:sldMk cId="1070291948" sldId="349"/>
            <ac:spMk id="10243" creationId="{4D213196-1290-462C-A590-4FB3CF51C244}"/>
          </ac:spMkLst>
        </pc:spChg>
        <pc:spChg chg="del">
          <ac:chgData name="Federico Cluni" userId="754e41aadaf4a8ea" providerId="LiveId" clId="{C2B826B3-6932-478E-AAE2-F4197AACE496}" dt="2020-06-25T04:28:03.885" v="764" actId="478"/>
          <ac:spMkLst>
            <pc:docMk/>
            <pc:sldMk cId="1070291948" sldId="349"/>
            <ac:spMk id="10244" creationId="{613B3A01-29A3-4FE0-A112-C0C266371865}"/>
          </ac:spMkLst>
        </pc:spChg>
      </pc:sldChg>
      <pc:sldChg chg="delSp modSp add mod">
        <pc:chgData name="Federico Cluni" userId="754e41aadaf4a8ea" providerId="LiveId" clId="{C2B826B3-6932-478E-AAE2-F4197AACE496}" dt="2020-06-25T04:37:32.264" v="1130" actId="478"/>
        <pc:sldMkLst>
          <pc:docMk/>
          <pc:sldMk cId="4094556715" sldId="350"/>
        </pc:sldMkLst>
        <pc:spChg chg="del mod">
          <ac:chgData name="Federico Cluni" userId="754e41aadaf4a8ea" providerId="LiveId" clId="{C2B826B3-6932-478E-AAE2-F4197AACE496}" dt="2020-06-25T04:37:32.264" v="1130" actId="478"/>
          <ac:spMkLst>
            <pc:docMk/>
            <pc:sldMk cId="4094556715" sldId="350"/>
            <ac:spMk id="6" creationId="{68436156-3152-4BD9-86E1-755DC756A626}"/>
          </ac:spMkLst>
        </pc:spChg>
        <pc:spChg chg="mod">
          <ac:chgData name="Federico Cluni" userId="754e41aadaf4a8ea" providerId="LiveId" clId="{C2B826B3-6932-478E-AAE2-F4197AACE496}" dt="2020-06-25T04:36:57.341" v="1086" actId="6549"/>
          <ac:spMkLst>
            <pc:docMk/>
            <pc:sldMk cId="4094556715" sldId="350"/>
            <ac:spMk id="10243" creationId="{4D213196-1290-462C-A590-4FB3CF51C244}"/>
          </ac:spMkLst>
        </pc:spChg>
      </pc:sldChg>
      <pc:sldChg chg="delSp modSp add mod">
        <pc:chgData name="Federico Cluni" userId="754e41aadaf4a8ea" providerId="LiveId" clId="{C2B826B3-6932-478E-AAE2-F4197AACE496}" dt="2020-06-25T04:40:17.035" v="1253" actId="20577"/>
        <pc:sldMkLst>
          <pc:docMk/>
          <pc:sldMk cId="2120803803" sldId="351"/>
        </pc:sldMkLst>
        <pc:spChg chg="del">
          <ac:chgData name="Federico Cluni" userId="754e41aadaf4a8ea" providerId="LiveId" clId="{C2B826B3-6932-478E-AAE2-F4197AACE496}" dt="2020-06-25T04:37:29.018" v="1129" actId="478"/>
          <ac:spMkLst>
            <pc:docMk/>
            <pc:sldMk cId="2120803803" sldId="351"/>
            <ac:spMk id="6" creationId="{68436156-3152-4BD9-86E1-755DC756A626}"/>
          </ac:spMkLst>
        </pc:spChg>
        <pc:spChg chg="mod">
          <ac:chgData name="Federico Cluni" userId="754e41aadaf4a8ea" providerId="LiveId" clId="{C2B826B3-6932-478E-AAE2-F4197AACE496}" dt="2020-06-25T04:40:17.035" v="1253" actId="20577"/>
          <ac:spMkLst>
            <pc:docMk/>
            <pc:sldMk cId="2120803803" sldId="351"/>
            <ac:spMk id="10243" creationId="{4D213196-1290-462C-A590-4FB3CF51C244}"/>
          </ac:spMkLst>
        </pc:spChg>
      </pc:sldChg>
      <pc:sldChg chg="modSp add mod">
        <pc:chgData name="Federico Cluni" userId="754e41aadaf4a8ea" providerId="LiveId" clId="{C2B826B3-6932-478E-AAE2-F4197AACE496}" dt="2020-06-26T08:14:21.539" v="6713" actId="20577"/>
        <pc:sldMkLst>
          <pc:docMk/>
          <pc:sldMk cId="3320197336" sldId="352"/>
        </pc:sldMkLst>
        <pc:spChg chg="mod">
          <ac:chgData name="Federico Cluni" userId="754e41aadaf4a8ea" providerId="LiveId" clId="{C2B826B3-6932-478E-AAE2-F4197AACE496}" dt="2020-06-26T08:14:21.539" v="6713" actId="20577"/>
          <ac:spMkLst>
            <pc:docMk/>
            <pc:sldMk cId="3320197336" sldId="352"/>
            <ac:spMk id="10243" creationId="{4D213196-1290-462C-A590-4FB3CF51C244}"/>
          </ac:spMkLst>
        </pc:spChg>
      </pc:sldChg>
      <pc:sldChg chg="modSp add mod">
        <pc:chgData name="Federico Cluni" userId="754e41aadaf4a8ea" providerId="LiveId" clId="{C2B826B3-6932-478E-AAE2-F4197AACE496}" dt="2020-06-26T08:18:55.615" v="6717" actId="20577"/>
        <pc:sldMkLst>
          <pc:docMk/>
          <pc:sldMk cId="279103850" sldId="353"/>
        </pc:sldMkLst>
        <pc:spChg chg="mod">
          <ac:chgData name="Federico Cluni" userId="754e41aadaf4a8ea" providerId="LiveId" clId="{C2B826B3-6932-478E-AAE2-F4197AACE496}" dt="2020-06-26T08:18:55.615" v="6717" actId="20577"/>
          <ac:spMkLst>
            <pc:docMk/>
            <pc:sldMk cId="279103850" sldId="353"/>
            <ac:spMk id="10243" creationId="{4D213196-1290-462C-A590-4FB3CF51C244}"/>
          </ac:spMkLst>
        </pc:spChg>
      </pc:sldChg>
      <pc:sldChg chg="modSp add mod">
        <pc:chgData name="Federico Cluni" userId="754e41aadaf4a8ea" providerId="LiveId" clId="{C2B826B3-6932-478E-AAE2-F4197AACE496}" dt="2020-06-25T04:56:29.920" v="1765" actId="20577"/>
        <pc:sldMkLst>
          <pc:docMk/>
          <pc:sldMk cId="3172298378" sldId="354"/>
        </pc:sldMkLst>
        <pc:spChg chg="mod">
          <ac:chgData name="Federico Cluni" userId="754e41aadaf4a8ea" providerId="LiveId" clId="{C2B826B3-6932-478E-AAE2-F4197AACE496}" dt="2020-06-25T04:56:29.920" v="1765" actId="20577"/>
          <ac:spMkLst>
            <pc:docMk/>
            <pc:sldMk cId="3172298378" sldId="354"/>
            <ac:spMk id="10243" creationId="{4D213196-1290-462C-A590-4FB3CF51C244}"/>
          </ac:spMkLst>
        </pc:spChg>
      </pc:sldChg>
      <pc:sldChg chg="addSp delSp modSp add mod">
        <pc:chgData name="Federico Cluni" userId="754e41aadaf4a8ea" providerId="LiveId" clId="{C2B826B3-6932-478E-AAE2-F4197AACE496}" dt="2020-06-25T04:58:47.142" v="1836" actId="20577"/>
        <pc:sldMkLst>
          <pc:docMk/>
          <pc:sldMk cId="3036350780" sldId="355"/>
        </pc:sldMkLst>
        <pc:spChg chg="add del">
          <ac:chgData name="Federico Cluni" userId="754e41aadaf4a8ea" providerId="LiveId" clId="{C2B826B3-6932-478E-AAE2-F4197AACE496}" dt="2020-06-25T04:57:38.656" v="1791"/>
          <ac:spMkLst>
            <pc:docMk/>
            <pc:sldMk cId="3036350780" sldId="355"/>
            <ac:spMk id="2" creationId="{6BBFB09D-9593-4A89-8381-13EA8220C805}"/>
          </ac:spMkLst>
        </pc:spChg>
        <pc:spChg chg="mod">
          <ac:chgData name="Federico Cluni" userId="754e41aadaf4a8ea" providerId="LiveId" clId="{C2B826B3-6932-478E-AAE2-F4197AACE496}" dt="2020-06-25T04:58:47.142" v="1836" actId="20577"/>
          <ac:spMkLst>
            <pc:docMk/>
            <pc:sldMk cId="3036350780" sldId="355"/>
            <ac:spMk id="10243" creationId="{4D213196-1290-462C-A590-4FB3CF51C244}"/>
          </ac:spMkLst>
        </pc:spChg>
      </pc:sldChg>
      <pc:sldChg chg="modSp add mod">
        <pc:chgData name="Federico Cluni" userId="754e41aadaf4a8ea" providerId="LiveId" clId="{C2B826B3-6932-478E-AAE2-F4197AACE496}" dt="2020-06-25T05:12:30.630" v="2170" actId="2711"/>
        <pc:sldMkLst>
          <pc:docMk/>
          <pc:sldMk cId="4231501962" sldId="356"/>
        </pc:sldMkLst>
        <pc:spChg chg="mod">
          <ac:chgData name="Federico Cluni" userId="754e41aadaf4a8ea" providerId="LiveId" clId="{C2B826B3-6932-478E-AAE2-F4197AACE496}" dt="2020-06-25T05:12:30.630" v="2170" actId="2711"/>
          <ac:spMkLst>
            <pc:docMk/>
            <pc:sldMk cId="4231501962" sldId="356"/>
            <ac:spMk id="10243" creationId="{4D213196-1290-462C-A590-4FB3CF51C244}"/>
          </ac:spMkLst>
        </pc:spChg>
      </pc:sldChg>
      <pc:sldChg chg="modSp add mod">
        <pc:chgData name="Federico Cluni" userId="754e41aadaf4a8ea" providerId="LiveId" clId="{C2B826B3-6932-478E-AAE2-F4197AACE496}" dt="2020-06-25T05:24:47.711" v="2526" actId="20577"/>
        <pc:sldMkLst>
          <pc:docMk/>
          <pc:sldMk cId="2119827675" sldId="357"/>
        </pc:sldMkLst>
        <pc:spChg chg="mod">
          <ac:chgData name="Federico Cluni" userId="754e41aadaf4a8ea" providerId="LiveId" clId="{C2B826B3-6932-478E-AAE2-F4197AACE496}" dt="2020-06-25T05:24:47.711" v="2526" actId="20577"/>
          <ac:spMkLst>
            <pc:docMk/>
            <pc:sldMk cId="2119827675" sldId="357"/>
            <ac:spMk id="10243" creationId="{4D213196-1290-462C-A590-4FB3CF51C244}"/>
          </ac:spMkLst>
        </pc:spChg>
      </pc:sldChg>
      <pc:sldChg chg="modSp add mod">
        <pc:chgData name="Federico Cluni" userId="754e41aadaf4a8ea" providerId="LiveId" clId="{C2B826B3-6932-478E-AAE2-F4197AACE496}" dt="2020-06-25T09:10:01.195" v="2830" actId="20577"/>
        <pc:sldMkLst>
          <pc:docMk/>
          <pc:sldMk cId="1763263469" sldId="358"/>
        </pc:sldMkLst>
        <pc:spChg chg="mod">
          <ac:chgData name="Federico Cluni" userId="754e41aadaf4a8ea" providerId="LiveId" clId="{C2B826B3-6932-478E-AAE2-F4197AACE496}" dt="2020-06-25T09:10:01.195" v="2830" actId="20577"/>
          <ac:spMkLst>
            <pc:docMk/>
            <pc:sldMk cId="1763263469" sldId="358"/>
            <ac:spMk id="10243" creationId="{4D213196-1290-462C-A590-4FB3CF51C244}"/>
          </ac:spMkLst>
        </pc:spChg>
      </pc:sldChg>
      <pc:sldChg chg="modSp add mod">
        <pc:chgData name="Federico Cluni" userId="754e41aadaf4a8ea" providerId="LiveId" clId="{C2B826B3-6932-478E-AAE2-F4197AACE496}" dt="2020-06-25T09:23:28.559" v="3132" actId="20577"/>
        <pc:sldMkLst>
          <pc:docMk/>
          <pc:sldMk cId="4269979879" sldId="359"/>
        </pc:sldMkLst>
        <pc:spChg chg="mod">
          <ac:chgData name="Federico Cluni" userId="754e41aadaf4a8ea" providerId="LiveId" clId="{C2B826B3-6932-478E-AAE2-F4197AACE496}" dt="2020-06-25T09:23:28.559" v="3132" actId="20577"/>
          <ac:spMkLst>
            <pc:docMk/>
            <pc:sldMk cId="4269979879" sldId="359"/>
            <ac:spMk id="10243" creationId="{4D213196-1290-462C-A590-4FB3CF51C244}"/>
          </ac:spMkLst>
        </pc:spChg>
      </pc:sldChg>
      <pc:sldChg chg="addSp modSp add mod">
        <pc:chgData name="Federico Cluni" userId="754e41aadaf4a8ea" providerId="LiveId" clId="{C2B826B3-6932-478E-AAE2-F4197AACE496}" dt="2020-06-25T09:39:06.480" v="3820" actId="2711"/>
        <pc:sldMkLst>
          <pc:docMk/>
          <pc:sldMk cId="3723852152" sldId="360"/>
        </pc:sldMkLst>
        <pc:spChg chg="add mod">
          <ac:chgData name="Federico Cluni" userId="754e41aadaf4a8ea" providerId="LiveId" clId="{C2B826B3-6932-478E-AAE2-F4197AACE496}" dt="2020-06-25T09:29:01.773" v="3341" actId="1076"/>
          <ac:spMkLst>
            <pc:docMk/>
            <pc:sldMk cId="3723852152" sldId="360"/>
            <ac:spMk id="4" creationId="{9BD1539E-F3B4-4E9A-9849-F38EDB1E4D31}"/>
          </ac:spMkLst>
        </pc:spChg>
        <pc:spChg chg="mod">
          <ac:chgData name="Federico Cluni" userId="754e41aadaf4a8ea" providerId="LiveId" clId="{C2B826B3-6932-478E-AAE2-F4197AACE496}" dt="2020-06-25T09:39:06.480" v="3820" actId="2711"/>
          <ac:spMkLst>
            <pc:docMk/>
            <pc:sldMk cId="3723852152" sldId="360"/>
            <ac:spMk id="10243" creationId="{4D213196-1290-462C-A590-4FB3CF51C244}"/>
          </ac:spMkLst>
        </pc:spChg>
      </pc:sldChg>
      <pc:sldChg chg="delSp modSp add mod">
        <pc:chgData name="Federico Cluni" userId="754e41aadaf4a8ea" providerId="LiveId" clId="{C2B826B3-6932-478E-AAE2-F4197AACE496}" dt="2020-06-26T06:31:04.145" v="6021" actId="20577"/>
        <pc:sldMkLst>
          <pc:docMk/>
          <pc:sldMk cId="1295246545" sldId="361"/>
        </pc:sldMkLst>
        <pc:spChg chg="del">
          <ac:chgData name="Federico Cluni" userId="754e41aadaf4a8ea" providerId="LiveId" clId="{C2B826B3-6932-478E-AAE2-F4197AACE496}" dt="2020-06-25T09:49:39.643" v="3976" actId="478"/>
          <ac:spMkLst>
            <pc:docMk/>
            <pc:sldMk cId="1295246545" sldId="361"/>
            <ac:spMk id="4" creationId="{9BD1539E-F3B4-4E9A-9849-F38EDB1E4D31}"/>
          </ac:spMkLst>
        </pc:spChg>
        <pc:spChg chg="mod">
          <ac:chgData name="Federico Cluni" userId="754e41aadaf4a8ea" providerId="LiveId" clId="{C2B826B3-6932-478E-AAE2-F4197AACE496}" dt="2020-06-26T06:31:04.145" v="6021" actId="20577"/>
          <ac:spMkLst>
            <pc:docMk/>
            <pc:sldMk cId="1295246545" sldId="361"/>
            <ac:spMk id="10243" creationId="{4D213196-1290-462C-A590-4FB3CF51C244}"/>
          </ac:spMkLst>
        </pc:spChg>
      </pc:sldChg>
      <pc:sldChg chg="modSp add mod">
        <pc:chgData name="Federico Cluni" userId="754e41aadaf4a8ea" providerId="LiveId" clId="{C2B826B3-6932-478E-AAE2-F4197AACE496}" dt="2020-06-25T10:23:55.847" v="4382" actId="6549"/>
        <pc:sldMkLst>
          <pc:docMk/>
          <pc:sldMk cId="838329592" sldId="362"/>
        </pc:sldMkLst>
        <pc:spChg chg="mod">
          <ac:chgData name="Federico Cluni" userId="754e41aadaf4a8ea" providerId="LiveId" clId="{C2B826B3-6932-478E-AAE2-F4197AACE496}" dt="2020-06-25T10:23:55.847" v="4382" actId="6549"/>
          <ac:spMkLst>
            <pc:docMk/>
            <pc:sldMk cId="838329592" sldId="362"/>
            <ac:spMk id="10243" creationId="{4D213196-1290-462C-A590-4FB3CF51C244}"/>
          </ac:spMkLst>
        </pc:spChg>
      </pc:sldChg>
      <pc:sldChg chg="addSp delSp modSp add mod modNotesTx">
        <pc:chgData name="Federico Cluni" userId="754e41aadaf4a8ea" providerId="LiveId" clId="{C2B826B3-6932-478E-AAE2-F4197AACE496}" dt="2020-06-25T10:29:28.558" v="4425" actId="20577"/>
        <pc:sldMkLst>
          <pc:docMk/>
          <pc:sldMk cId="3425339241" sldId="363"/>
        </pc:sldMkLst>
        <pc:spChg chg="add del">
          <ac:chgData name="Federico Cluni" userId="754e41aadaf4a8ea" providerId="LiveId" clId="{C2B826B3-6932-478E-AAE2-F4197AACE496}" dt="2020-06-25T10:28:12.484" v="4405"/>
          <ac:spMkLst>
            <pc:docMk/>
            <pc:sldMk cId="3425339241" sldId="363"/>
            <ac:spMk id="2" creationId="{4215E22F-0C96-465D-A9FE-974B5B0D78FC}"/>
          </ac:spMkLst>
        </pc:spChg>
        <pc:spChg chg="add del">
          <ac:chgData name="Federico Cluni" userId="754e41aadaf4a8ea" providerId="LiveId" clId="{C2B826B3-6932-478E-AAE2-F4197AACE496}" dt="2020-06-25T10:28:20.728" v="4408"/>
          <ac:spMkLst>
            <pc:docMk/>
            <pc:sldMk cId="3425339241" sldId="363"/>
            <ac:spMk id="3" creationId="{48E1D60F-017C-415E-99AA-92A77B7043AC}"/>
          </ac:spMkLst>
        </pc:spChg>
        <pc:spChg chg="add del">
          <ac:chgData name="Federico Cluni" userId="754e41aadaf4a8ea" providerId="LiveId" clId="{C2B826B3-6932-478E-AAE2-F4197AACE496}" dt="2020-06-25T10:28:24.571" v="4410"/>
          <ac:spMkLst>
            <pc:docMk/>
            <pc:sldMk cId="3425339241" sldId="363"/>
            <ac:spMk id="4" creationId="{A3BF7344-BD86-4F47-B476-C47CF24C7CCF}"/>
          </ac:spMkLst>
        </pc:spChg>
        <pc:spChg chg="add del">
          <ac:chgData name="Federico Cluni" userId="754e41aadaf4a8ea" providerId="LiveId" clId="{C2B826B3-6932-478E-AAE2-F4197AACE496}" dt="2020-06-25T10:28:31.605" v="4412"/>
          <ac:spMkLst>
            <pc:docMk/>
            <pc:sldMk cId="3425339241" sldId="363"/>
            <ac:spMk id="5" creationId="{E158C268-CA4B-4F9D-9AA7-A11759EAD862}"/>
          </ac:spMkLst>
        </pc:spChg>
        <pc:spChg chg="mod">
          <ac:chgData name="Federico Cluni" userId="754e41aadaf4a8ea" providerId="LiveId" clId="{C2B826B3-6932-478E-AAE2-F4197AACE496}" dt="2020-06-25T10:28:43.529" v="4416" actId="20577"/>
          <ac:spMkLst>
            <pc:docMk/>
            <pc:sldMk cId="3425339241" sldId="363"/>
            <ac:spMk id="10243" creationId="{4D213196-1290-462C-A590-4FB3CF51C244}"/>
          </ac:spMkLst>
        </pc:spChg>
      </pc:sldChg>
      <pc:sldChg chg="addSp modSp add mod">
        <pc:chgData name="Federico Cluni" userId="754e41aadaf4a8ea" providerId="LiveId" clId="{C2B826B3-6932-478E-AAE2-F4197AACE496}" dt="2020-06-25T10:33:38.979" v="4540" actId="1076"/>
        <pc:sldMkLst>
          <pc:docMk/>
          <pc:sldMk cId="2677601994" sldId="364"/>
        </pc:sldMkLst>
        <pc:spChg chg="mod">
          <ac:chgData name="Federico Cluni" userId="754e41aadaf4a8ea" providerId="LiveId" clId="{C2B826B3-6932-478E-AAE2-F4197AACE496}" dt="2020-06-25T10:32:37.844" v="4537"/>
          <ac:spMkLst>
            <pc:docMk/>
            <pc:sldMk cId="2677601994" sldId="364"/>
            <ac:spMk id="10243" creationId="{4D213196-1290-462C-A590-4FB3CF51C244}"/>
          </ac:spMkLst>
        </pc:spChg>
        <pc:picChg chg="add mod">
          <ac:chgData name="Federico Cluni" userId="754e41aadaf4a8ea" providerId="LiveId" clId="{C2B826B3-6932-478E-AAE2-F4197AACE496}" dt="2020-06-25T10:33:38.979" v="4540" actId="1076"/>
          <ac:picMkLst>
            <pc:docMk/>
            <pc:sldMk cId="2677601994" sldId="364"/>
            <ac:picMk id="3" creationId="{EA1EE94D-4A73-44FA-B99B-CC9C2309EF26}"/>
          </ac:picMkLst>
        </pc:picChg>
      </pc:sldChg>
      <pc:sldChg chg="delSp modSp add mod">
        <pc:chgData name="Federico Cluni" userId="754e41aadaf4a8ea" providerId="LiveId" clId="{C2B826B3-6932-478E-AAE2-F4197AACE496}" dt="2020-06-26T09:29:25.713" v="6728" actId="6549"/>
        <pc:sldMkLst>
          <pc:docMk/>
          <pc:sldMk cId="1392833702" sldId="365"/>
        </pc:sldMkLst>
        <pc:spChg chg="mod">
          <ac:chgData name="Federico Cluni" userId="754e41aadaf4a8ea" providerId="LiveId" clId="{C2B826B3-6932-478E-AAE2-F4197AACE496}" dt="2020-06-26T09:29:25.713" v="6728" actId="6549"/>
          <ac:spMkLst>
            <pc:docMk/>
            <pc:sldMk cId="1392833702" sldId="365"/>
            <ac:spMk id="10243" creationId="{4D213196-1290-462C-A590-4FB3CF51C244}"/>
          </ac:spMkLst>
        </pc:spChg>
        <pc:picChg chg="del">
          <ac:chgData name="Federico Cluni" userId="754e41aadaf4a8ea" providerId="LiveId" clId="{C2B826B3-6932-478E-AAE2-F4197AACE496}" dt="2020-06-25T10:35:32.240" v="4542" actId="478"/>
          <ac:picMkLst>
            <pc:docMk/>
            <pc:sldMk cId="1392833702" sldId="365"/>
            <ac:picMk id="3" creationId="{EA1EE94D-4A73-44FA-B99B-CC9C2309EF26}"/>
          </ac:picMkLst>
        </pc:picChg>
      </pc:sldChg>
      <pc:sldChg chg="addSp modSp add del mod">
        <pc:chgData name="Federico Cluni" userId="754e41aadaf4a8ea" providerId="LiveId" clId="{C2B826B3-6932-478E-AAE2-F4197AACE496}" dt="2020-06-26T04:21:21.704" v="5386" actId="47"/>
        <pc:sldMkLst>
          <pc:docMk/>
          <pc:sldMk cId="672908246" sldId="366"/>
        </pc:sldMkLst>
        <pc:spChg chg="mod">
          <ac:chgData name="Federico Cluni" userId="754e41aadaf4a8ea" providerId="LiveId" clId="{C2B826B3-6932-478E-AAE2-F4197AACE496}" dt="2020-06-25T10:42:04.190" v="4644" actId="20577"/>
          <ac:spMkLst>
            <pc:docMk/>
            <pc:sldMk cId="672908246" sldId="366"/>
            <ac:spMk id="10242" creationId="{DC72D2AB-B2A2-49F6-8438-A459BDA627FA}"/>
          </ac:spMkLst>
        </pc:spChg>
        <pc:spChg chg="mod">
          <ac:chgData name="Federico Cluni" userId="754e41aadaf4a8ea" providerId="LiveId" clId="{C2B826B3-6932-478E-AAE2-F4197AACE496}" dt="2020-06-25T10:42:11.874" v="4659" actId="20577"/>
          <ac:spMkLst>
            <pc:docMk/>
            <pc:sldMk cId="672908246" sldId="366"/>
            <ac:spMk id="10243" creationId="{4D213196-1290-462C-A590-4FB3CF51C244}"/>
          </ac:spMkLst>
        </pc:spChg>
        <pc:picChg chg="add mod">
          <ac:chgData name="Federico Cluni" userId="754e41aadaf4a8ea" providerId="LiveId" clId="{C2B826B3-6932-478E-AAE2-F4197AACE496}" dt="2020-06-25T10:39:44.506" v="4619" actId="1076"/>
          <ac:picMkLst>
            <pc:docMk/>
            <pc:sldMk cId="672908246" sldId="366"/>
            <ac:picMk id="3074" creationId="{C5ECF039-DA2C-44C1-843C-9C4CAC3B55BD}"/>
          </ac:picMkLst>
        </pc:picChg>
      </pc:sldChg>
      <pc:sldChg chg="addSp delSp modSp add mod modNotesTx">
        <pc:chgData name="Federico Cluni" userId="754e41aadaf4a8ea" providerId="LiveId" clId="{C2B826B3-6932-478E-AAE2-F4197AACE496}" dt="2020-06-26T06:49:14.634" v="6712" actId="6549"/>
        <pc:sldMkLst>
          <pc:docMk/>
          <pc:sldMk cId="3102182300" sldId="367"/>
        </pc:sldMkLst>
        <pc:spChg chg="add mod">
          <ac:chgData name="Federico Cluni" userId="754e41aadaf4a8ea" providerId="LiveId" clId="{C2B826B3-6932-478E-AAE2-F4197AACE496}" dt="2020-06-25T10:42:19.065" v="4661"/>
          <ac:spMkLst>
            <pc:docMk/>
            <pc:sldMk cId="3102182300" sldId="367"/>
            <ac:spMk id="4" creationId="{5B3A1815-0F2C-4A4F-9BF8-9DE9263D7642}"/>
          </ac:spMkLst>
        </pc:spChg>
        <pc:spChg chg="del">
          <ac:chgData name="Federico Cluni" userId="754e41aadaf4a8ea" providerId="LiveId" clId="{C2B826B3-6932-478E-AAE2-F4197AACE496}" dt="2020-06-25T10:42:18.633" v="4660" actId="478"/>
          <ac:spMkLst>
            <pc:docMk/>
            <pc:sldMk cId="3102182300" sldId="367"/>
            <ac:spMk id="10242" creationId="{DC72D2AB-B2A2-49F6-8438-A459BDA627FA}"/>
          </ac:spMkLst>
        </pc:spChg>
        <pc:spChg chg="mod">
          <ac:chgData name="Federico Cluni" userId="754e41aadaf4a8ea" providerId="LiveId" clId="{C2B826B3-6932-478E-AAE2-F4197AACE496}" dt="2020-06-25T10:43:22.215" v="4808" actId="6549"/>
          <ac:spMkLst>
            <pc:docMk/>
            <pc:sldMk cId="3102182300" sldId="367"/>
            <ac:spMk id="10243" creationId="{4D213196-1290-462C-A590-4FB3CF51C244}"/>
          </ac:spMkLst>
        </pc:spChg>
        <pc:picChg chg="add mod">
          <ac:chgData name="Federico Cluni" userId="754e41aadaf4a8ea" providerId="LiveId" clId="{C2B826B3-6932-478E-AAE2-F4197AACE496}" dt="2020-06-26T04:02:23.882" v="5174" actId="1076"/>
          <ac:picMkLst>
            <pc:docMk/>
            <pc:sldMk cId="3102182300" sldId="367"/>
            <ac:picMk id="3" creationId="{2BB825ED-196A-448D-B2A1-00121ACF065E}"/>
          </ac:picMkLst>
        </pc:picChg>
        <pc:picChg chg="add mod">
          <ac:chgData name="Federico Cluni" userId="754e41aadaf4a8ea" providerId="LiveId" clId="{C2B826B3-6932-478E-AAE2-F4197AACE496}" dt="2020-06-26T04:21:19.056" v="5385" actId="1076"/>
          <ac:picMkLst>
            <pc:docMk/>
            <pc:sldMk cId="3102182300" sldId="367"/>
            <ac:picMk id="6" creationId="{D4D19664-E118-4591-9142-AAEC06F0C4E2}"/>
          </ac:picMkLst>
        </pc:picChg>
      </pc:sldChg>
      <pc:sldChg chg="addSp modSp add mod modNotesTx">
        <pc:chgData name="Federico Cluni" userId="754e41aadaf4a8ea" providerId="LiveId" clId="{C2B826B3-6932-478E-AAE2-F4197AACE496}" dt="2020-06-26T04:21:37.820" v="5389" actId="20577"/>
        <pc:sldMkLst>
          <pc:docMk/>
          <pc:sldMk cId="1637116340" sldId="368"/>
        </pc:sldMkLst>
        <pc:spChg chg="mod">
          <ac:chgData name="Federico Cluni" userId="754e41aadaf4a8ea" providerId="LiveId" clId="{C2B826B3-6932-478E-AAE2-F4197AACE496}" dt="2020-06-25T10:44:26.323" v="4993" actId="20577"/>
          <ac:spMkLst>
            <pc:docMk/>
            <pc:sldMk cId="1637116340" sldId="368"/>
            <ac:spMk id="10243" creationId="{4D213196-1290-462C-A590-4FB3CF51C244}"/>
          </ac:spMkLst>
        </pc:spChg>
        <pc:picChg chg="add mod">
          <ac:chgData name="Federico Cluni" userId="754e41aadaf4a8ea" providerId="LiveId" clId="{C2B826B3-6932-478E-AAE2-F4197AACE496}" dt="2020-06-26T04:03:30.759" v="5192" actId="1076"/>
          <ac:picMkLst>
            <pc:docMk/>
            <pc:sldMk cId="1637116340" sldId="368"/>
            <ac:picMk id="3" creationId="{34D9714B-CDFC-4759-9BA2-8D5BE0D00160}"/>
          </ac:picMkLst>
        </pc:picChg>
        <pc:picChg chg="add mod">
          <ac:chgData name="Federico Cluni" userId="754e41aadaf4a8ea" providerId="LiveId" clId="{C2B826B3-6932-478E-AAE2-F4197AACE496}" dt="2020-06-26T04:03:29.159" v="5191" actId="1076"/>
          <ac:picMkLst>
            <pc:docMk/>
            <pc:sldMk cId="1637116340" sldId="368"/>
            <ac:picMk id="6" creationId="{3B2142A4-1814-45F2-973B-D3D26840CE06}"/>
          </ac:picMkLst>
        </pc:picChg>
      </pc:sldChg>
      <pc:sldChg chg="addSp modSp add mod modNotesTx">
        <pc:chgData name="Federico Cluni" userId="754e41aadaf4a8ea" providerId="LiveId" clId="{C2B826B3-6932-478E-AAE2-F4197AACE496}" dt="2020-06-26T04:21:39.844" v="5390" actId="20577"/>
        <pc:sldMkLst>
          <pc:docMk/>
          <pc:sldMk cId="2958845041" sldId="369"/>
        </pc:sldMkLst>
        <pc:spChg chg="mod">
          <ac:chgData name="Federico Cluni" userId="754e41aadaf4a8ea" providerId="LiveId" clId="{C2B826B3-6932-478E-AAE2-F4197AACE496}" dt="2020-06-25T10:44:56.672" v="5054" actId="20577"/>
          <ac:spMkLst>
            <pc:docMk/>
            <pc:sldMk cId="2958845041" sldId="369"/>
            <ac:spMk id="10243" creationId="{4D213196-1290-462C-A590-4FB3CF51C244}"/>
          </ac:spMkLst>
        </pc:spChg>
        <pc:picChg chg="add mod">
          <ac:chgData name="Federico Cluni" userId="754e41aadaf4a8ea" providerId="LiveId" clId="{C2B826B3-6932-478E-AAE2-F4197AACE496}" dt="2020-06-26T04:06:19.175" v="5198" actId="1076"/>
          <ac:picMkLst>
            <pc:docMk/>
            <pc:sldMk cId="2958845041" sldId="369"/>
            <ac:picMk id="3" creationId="{948E2793-345D-4EB6-8760-36DAEF5528DD}"/>
          </ac:picMkLst>
        </pc:picChg>
      </pc:sldChg>
      <pc:sldChg chg="addSp modSp add mod modNotesTx">
        <pc:chgData name="Federico Cluni" userId="754e41aadaf4a8ea" providerId="LiveId" clId="{C2B826B3-6932-478E-AAE2-F4197AACE496}" dt="2020-06-26T04:38:46.108" v="5608" actId="6549"/>
        <pc:sldMkLst>
          <pc:docMk/>
          <pc:sldMk cId="470236978" sldId="370"/>
        </pc:sldMkLst>
        <pc:spChg chg="mod">
          <ac:chgData name="Federico Cluni" userId="754e41aadaf4a8ea" providerId="LiveId" clId="{C2B826B3-6932-478E-AAE2-F4197AACE496}" dt="2020-06-26T04:32:15.192" v="5585"/>
          <ac:spMkLst>
            <pc:docMk/>
            <pc:sldMk cId="470236978" sldId="370"/>
            <ac:spMk id="10243" creationId="{4D213196-1290-462C-A590-4FB3CF51C244}"/>
          </ac:spMkLst>
        </pc:spChg>
        <pc:picChg chg="add mod">
          <ac:chgData name="Federico Cluni" userId="754e41aadaf4a8ea" providerId="LiveId" clId="{C2B826B3-6932-478E-AAE2-F4197AACE496}" dt="2020-06-26T04:35:03.745" v="5593" actId="1076"/>
          <ac:picMkLst>
            <pc:docMk/>
            <pc:sldMk cId="470236978" sldId="370"/>
            <ac:picMk id="3" creationId="{1D9DA640-E098-4EAA-A913-ADF473EB5416}"/>
          </ac:picMkLst>
        </pc:picChg>
        <pc:picChg chg="add mod">
          <ac:chgData name="Federico Cluni" userId="754e41aadaf4a8ea" providerId="LiveId" clId="{C2B826B3-6932-478E-AAE2-F4197AACE496}" dt="2020-06-26T04:35:08.380" v="5594" actId="1076"/>
          <ac:picMkLst>
            <pc:docMk/>
            <pc:sldMk cId="470236978" sldId="370"/>
            <ac:picMk id="6" creationId="{7037A198-0994-4F09-9890-B967271BF06A}"/>
          </ac:picMkLst>
        </pc:picChg>
      </pc:sldChg>
      <pc:sldChg chg="addSp modSp add mod modNotesTx">
        <pc:chgData name="Federico Cluni" userId="754e41aadaf4a8ea" providerId="LiveId" clId="{C2B826B3-6932-478E-AAE2-F4197AACE496}" dt="2020-06-26T04:23:11.661" v="5480" actId="20577"/>
        <pc:sldMkLst>
          <pc:docMk/>
          <pc:sldMk cId="1156350903" sldId="371"/>
        </pc:sldMkLst>
        <pc:spChg chg="mod">
          <ac:chgData name="Federico Cluni" userId="754e41aadaf4a8ea" providerId="LiveId" clId="{C2B826B3-6932-478E-AAE2-F4197AACE496}" dt="2020-06-26T04:23:11.661" v="5480" actId="20577"/>
          <ac:spMkLst>
            <pc:docMk/>
            <pc:sldMk cId="1156350903" sldId="371"/>
            <ac:spMk id="10243" creationId="{4D213196-1290-462C-A590-4FB3CF51C244}"/>
          </ac:spMkLst>
        </pc:spChg>
        <pc:picChg chg="add mod">
          <ac:chgData name="Federico Cluni" userId="754e41aadaf4a8ea" providerId="LiveId" clId="{C2B826B3-6932-478E-AAE2-F4197AACE496}" dt="2020-06-26T04:22:15.549" v="5394" actId="1076"/>
          <ac:picMkLst>
            <pc:docMk/>
            <pc:sldMk cId="1156350903" sldId="371"/>
            <ac:picMk id="3" creationId="{27A7856D-0989-4E46-B211-BD526B401B30}"/>
          </ac:picMkLst>
        </pc:picChg>
        <pc:picChg chg="add mod">
          <ac:chgData name="Federico Cluni" userId="754e41aadaf4a8ea" providerId="LiveId" clId="{C2B826B3-6932-478E-AAE2-F4197AACE496}" dt="2020-06-26T04:22:33.253" v="5399" actId="1076"/>
          <ac:picMkLst>
            <pc:docMk/>
            <pc:sldMk cId="1156350903" sldId="371"/>
            <ac:picMk id="6" creationId="{C1A61FB1-E1B8-4ACD-AC09-A565C45C693F}"/>
          </ac:picMkLst>
        </pc:picChg>
      </pc:sldChg>
      <pc:sldChg chg="addSp delSp modSp add mod modNotesTx">
        <pc:chgData name="Federico Cluni" userId="754e41aadaf4a8ea" providerId="LiveId" clId="{C2B826B3-6932-478E-AAE2-F4197AACE496}" dt="2020-06-26T04:21:41.957" v="5391" actId="20577"/>
        <pc:sldMkLst>
          <pc:docMk/>
          <pc:sldMk cId="3585655482" sldId="372"/>
        </pc:sldMkLst>
        <pc:spChg chg="mod">
          <ac:chgData name="Federico Cluni" userId="754e41aadaf4a8ea" providerId="LiveId" clId="{C2B826B3-6932-478E-AAE2-F4197AACE496}" dt="2020-06-26T04:17:35.459" v="5383"/>
          <ac:spMkLst>
            <pc:docMk/>
            <pc:sldMk cId="3585655482" sldId="372"/>
            <ac:spMk id="10243" creationId="{4D213196-1290-462C-A590-4FB3CF51C244}"/>
          </ac:spMkLst>
        </pc:spChg>
        <pc:picChg chg="del">
          <ac:chgData name="Federico Cluni" userId="754e41aadaf4a8ea" providerId="LiveId" clId="{C2B826B3-6932-478E-AAE2-F4197AACE496}" dt="2020-06-26T04:06:27.533" v="5200" actId="478"/>
          <ac:picMkLst>
            <pc:docMk/>
            <pc:sldMk cId="3585655482" sldId="372"/>
            <ac:picMk id="3" creationId="{948E2793-345D-4EB6-8760-36DAEF5528DD}"/>
          </ac:picMkLst>
        </pc:picChg>
        <pc:picChg chg="add mod">
          <ac:chgData name="Federico Cluni" userId="754e41aadaf4a8ea" providerId="LiveId" clId="{C2B826B3-6932-478E-AAE2-F4197AACE496}" dt="2020-06-26T04:07:07.111" v="5211" actId="1076"/>
          <ac:picMkLst>
            <pc:docMk/>
            <pc:sldMk cId="3585655482" sldId="372"/>
            <ac:picMk id="5" creationId="{63BC0850-85CC-4C7D-BC8E-64790A3E5CCD}"/>
          </ac:picMkLst>
        </pc:picChg>
        <pc:picChg chg="add mod">
          <ac:chgData name="Federico Cluni" userId="754e41aadaf4a8ea" providerId="LiveId" clId="{C2B826B3-6932-478E-AAE2-F4197AACE496}" dt="2020-06-26T04:07:17.063" v="5213" actId="1076"/>
          <ac:picMkLst>
            <pc:docMk/>
            <pc:sldMk cId="3585655482" sldId="372"/>
            <ac:picMk id="7" creationId="{DC8E91F6-D2BD-4C3A-993C-382976FC29C8}"/>
          </ac:picMkLst>
        </pc:picChg>
      </pc:sldChg>
      <pc:sldChg chg="addSp delSp modSp add mod modNotesTx">
        <pc:chgData name="Federico Cluni" userId="754e41aadaf4a8ea" providerId="LiveId" clId="{C2B826B3-6932-478E-AAE2-F4197AACE496}" dt="2020-06-26T04:21:44.043" v="5392" actId="20577"/>
        <pc:sldMkLst>
          <pc:docMk/>
          <pc:sldMk cId="3524192914" sldId="373"/>
        </pc:sldMkLst>
        <pc:spChg chg="mod">
          <ac:chgData name="Federico Cluni" userId="754e41aadaf4a8ea" providerId="LiveId" clId="{C2B826B3-6932-478E-AAE2-F4197AACE496}" dt="2020-06-26T04:12:34.287" v="5309" actId="20577"/>
          <ac:spMkLst>
            <pc:docMk/>
            <pc:sldMk cId="3524192914" sldId="373"/>
            <ac:spMk id="10243" creationId="{4D213196-1290-462C-A590-4FB3CF51C244}"/>
          </ac:spMkLst>
        </pc:spChg>
        <pc:picChg chg="del">
          <ac:chgData name="Federico Cluni" userId="754e41aadaf4a8ea" providerId="LiveId" clId="{C2B826B3-6932-478E-AAE2-F4197AACE496}" dt="2020-06-26T04:11:36.710" v="5298" actId="478"/>
          <ac:picMkLst>
            <pc:docMk/>
            <pc:sldMk cId="3524192914" sldId="373"/>
            <ac:picMk id="3" creationId="{948E2793-345D-4EB6-8760-36DAEF5528DD}"/>
          </ac:picMkLst>
        </pc:picChg>
        <pc:picChg chg="add del mod">
          <ac:chgData name="Federico Cluni" userId="754e41aadaf4a8ea" providerId="LiveId" clId="{C2B826B3-6932-478E-AAE2-F4197AACE496}" dt="2020-06-26T04:15:02.486" v="5319" actId="478"/>
          <ac:picMkLst>
            <pc:docMk/>
            <pc:sldMk cId="3524192914" sldId="373"/>
            <ac:picMk id="5" creationId="{FDF42BBE-2034-4A73-8701-ED20E5EE9924}"/>
          </ac:picMkLst>
        </pc:picChg>
        <pc:picChg chg="add del mod">
          <ac:chgData name="Federico Cluni" userId="754e41aadaf4a8ea" providerId="LiveId" clId="{C2B826B3-6932-478E-AAE2-F4197AACE496}" dt="2020-06-26T04:15:02.486" v="5319" actId="478"/>
          <ac:picMkLst>
            <pc:docMk/>
            <pc:sldMk cId="3524192914" sldId="373"/>
            <ac:picMk id="7" creationId="{E7AE7043-C0B6-4D5E-80BE-5CE19A5E3476}"/>
          </ac:picMkLst>
        </pc:picChg>
        <pc:picChg chg="add mod">
          <ac:chgData name="Federico Cluni" userId="754e41aadaf4a8ea" providerId="LiveId" clId="{C2B826B3-6932-478E-AAE2-F4197AACE496}" dt="2020-06-26T04:15:21.196" v="5327" actId="1076"/>
          <ac:picMkLst>
            <pc:docMk/>
            <pc:sldMk cId="3524192914" sldId="373"/>
            <ac:picMk id="9" creationId="{4A3239CF-1939-402D-97E3-A86D655D49FD}"/>
          </ac:picMkLst>
        </pc:picChg>
        <pc:picChg chg="add mod">
          <ac:chgData name="Federico Cluni" userId="754e41aadaf4a8ea" providerId="LiveId" clId="{C2B826B3-6932-478E-AAE2-F4197AACE496}" dt="2020-06-26T04:15:17.382" v="5326" actId="1076"/>
          <ac:picMkLst>
            <pc:docMk/>
            <pc:sldMk cId="3524192914" sldId="373"/>
            <ac:picMk id="11" creationId="{D3EB9D73-FDAA-4C03-AB84-A27E7BBB0884}"/>
          </ac:picMkLst>
        </pc:picChg>
      </pc:sldChg>
      <pc:sldChg chg="addSp delSp modSp add mod">
        <pc:chgData name="Federico Cluni" userId="754e41aadaf4a8ea" providerId="LiveId" clId="{C2B826B3-6932-478E-AAE2-F4197AACE496}" dt="2020-06-26T04:25:23.114" v="5570" actId="1076"/>
        <pc:sldMkLst>
          <pc:docMk/>
          <pc:sldMk cId="3603572547" sldId="374"/>
        </pc:sldMkLst>
        <pc:spChg chg="mod">
          <ac:chgData name="Federico Cluni" userId="754e41aadaf4a8ea" providerId="LiveId" clId="{C2B826B3-6932-478E-AAE2-F4197AACE496}" dt="2020-06-26T04:25:06.133" v="5565" actId="20577"/>
          <ac:spMkLst>
            <pc:docMk/>
            <pc:sldMk cId="3603572547" sldId="374"/>
            <ac:spMk id="10243" creationId="{4D213196-1290-462C-A590-4FB3CF51C244}"/>
          </ac:spMkLst>
        </pc:spChg>
        <pc:picChg chg="add mod">
          <ac:chgData name="Federico Cluni" userId="754e41aadaf4a8ea" providerId="LiveId" clId="{C2B826B3-6932-478E-AAE2-F4197AACE496}" dt="2020-06-26T04:25:23.114" v="5570" actId="1076"/>
          <ac:picMkLst>
            <pc:docMk/>
            <pc:sldMk cId="3603572547" sldId="374"/>
            <ac:picMk id="3" creationId="{441E1ACE-023B-4D78-ADE4-27BBC3C57D75}"/>
          </ac:picMkLst>
        </pc:picChg>
        <pc:picChg chg="del">
          <ac:chgData name="Federico Cluni" userId="754e41aadaf4a8ea" providerId="LiveId" clId="{C2B826B3-6932-478E-AAE2-F4197AACE496}" dt="2020-06-26T04:25:03.942" v="5563" actId="478"/>
          <ac:picMkLst>
            <pc:docMk/>
            <pc:sldMk cId="3603572547" sldId="374"/>
            <ac:picMk id="9" creationId="{4A3239CF-1939-402D-97E3-A86D655D49FD}"/>
          </ac:picMkLst>
        </pc:picChg>
        <pc:picChg chg="del">
          <ac:chgData name="Federico Cluni" userId="754e41aadaf4a8ea" providerId="LiveId" clId="{C2B826B3-6932-478E-AAE2-F4197AACE496}" dt="2020-06-26T04:25:04.509" v="5564" actId="478"/>
          <ac:picMkLst>
            <pc:docMk/>
            <pc:sldMk cId="3603572547" sldId="374"/>
            <ac:picMk id="11" creationId="{D3EB9D73-FDAA-4C03-AB84-A27E7BBB0884}"/>
          </ac:picMkLst>
        </pc:picChg>
      </pc:sldChg>
      <pc:sldChg chg="addSp delSp modSp add mod">
        <pc:chgData name="Federico Cluni" userId="754e41aadaf4a8ea" providerId="LiveId" clId="{C2B826B3-6932-478E-AAE2-F4197AACE496}" dt="2020-06-26T04:45:21.824" v="5808" actId="1076"/>
        <pc:sldMkLst>
          <pc:docMk/>
          <pc:sldMk cId="204080609" sldId="375"/>
        </pc:sldMkLst>
        <pc:spChg chg="mod">
          <ac:chgData name="Federico Cluni" userId="754e41aadaf4a8ea" providerId="LiveId" clId="{C2B826B3-6932-478E-AAE2-F4197AACE496}" dt="2020-06-26T04:44:57.587" v="5802" actId="20577"/>
          <ac:spMkLst>
            <pc:docMk/>
            <pc:sldMk cId="204080609" sldId="375"/>
            <ac:spMk id="10243" creationId="{4D213196-1290-462C-A590-4FB3CF51C244}"/>
          </ac:spMkLst>
        </pc:spChg>
        <pc:picChg chg="del">
          <ac:chgData name="Federico Cluni" userId="754e41aadaf4a8ea" providerId="LiveId" clId="{C2B826B3-6932-478E-AAE2-F4197AACE496}" dt="2020-06-26T04:45:01.050" v="5803" actId="478"/>
          <ac:picMkLst>
            <pc:docMk/>
            <pc:sldMk cId="204080609" sldId="375"/>
            <ac:picMk id="3" creationId="{441E1ACE-023B-4D78-ADE4-27BBC3C57D75}"/>
          </ac:picMkLst>
        </pc:picChg>
        <pc:picChg chg="add mod">
          <ac:chgData name="Federico Cluni" userId="754e41aadaf4a8ea" providerId="LiveId" clId="{C2B826B3-6932-478E-AAE2-F4197AACE496}" dt="2020-06-26T04:45:21.824" v="5808" actId="1076"/>
          <ac:picMkLst>
            <pc:docMk/>
            <pc:sldMk cId="204080609" sldId="375"/>
            <ac:picMk id="5" creationId="{2B8DB624-86B9-4A06-B8D3-5E508AA63B09}"/>
          </ac:picMkLst>
        </pc:picChg>
      </pc:sldChg>
      <pc:sldChg chg="delSp modSp add mod">
        <pc:chgData name="Federico Cluni" userId="754e41aadaf4a8ea" providerId="LiveId" clId="{C2B826B3-6932-478E-AAE2-F4197AACE496}" dt="2020-06-26T05:03:15.979" v="6019" actId="20577"/>
        <pc:sldMkLst>
          <pc:docMk/>
          <pc:sldMk cId="678167920" sldId="376"/>
        </pc:sldMkLst>
        <pc:spChg chg="mod">
          <ac:chgData name="Federico Cluni" userId="754e41aadaf4a8ea" providerId="LiveId" clId="{C2B826B3-6932-478E-AAE2-F4197AACE496}" dt="2020-06-26T04:45:55.337" v="5815" actId="20577"/>
          <ac:spMkLst>
            <pc:docMk/>
            <pc:sldMk cId="678167920" sldId="376"/>
            <ac:spMk id="4" creationId="{5B3A1815-0F2C-4A4F-9BF8-9DE9263D7642}"/>
          </ac:spMkLst>
        </pc:spChg>
        <pc:spChg chg="mod">
          <ac:chgData name="Federico Cluni" userId="754e41aadaf4a8ea" providerId="LiveId" clId="{C2B826B3-6932-478E-AAE2-F4197AACE496}" dt="2020-06-26T05:03:15.979" v="6019" actId="20577"/>
          <ac:spMkLst>
            <pc:docMk/>
            <pc:sldMk cId="678167920" sldId="376"/>
            <ac:spMk id="10243" creationId="{4D213196-1290-462C-A590-4FB3CF51C244}"/>
          </ac:spMkLst>
        </pc:spChg>
        <pc:picChg chg="del">
          <ac:chgData name="Federico Cluni" userId="754e41aadaf4a8ea" providerId="LiveId" clId="{C2B826B3-6932-478E-AAE2-F4197AACE496}" dt="2020-06-26T04:46:30.736" v="5816" actId="478"/>
          <ac:picMkLst>
            <pc:docMk/>
            <pc:sldMk cId="678167920" sldId="376"/>
            <ac:picMk id="5" creationId="{2B8DB624-86B9-4A06-B8D3-5E508AA63B09}"/>
          </ac:picMkLst>
        </pc:picChg>
      </pc:sldChg>
      <pc:sldChg chg="addSp delSp modSp add mod">
        <pc:chgData name="Federico Cluni" userId="754e41aadaf4a8ea" providerId="LiveId" clId="{C2B826B3-6932-478E-AAE2-F4197AACE496}" dt="2020-06-26T04:59:50.781" v="5891"/>
        <pc:sldMkLst>
          <pc:docMk/>
          <pc:sldMk cId="658979533" sldId="377"/>
        </pc:sldMkLst>
        <pc:spChg chg="mod">
          <ac:chgData name="Federico Cluni" userId="754e41aadaf4a8ea" providerId="LiveId" clId="{C2B826B3-6932-478E-AAE2-F4197AACE496}" dt="2020-06-26T04:59:50.781" v="5891"/>
          <ac:spMkLst>
            <pc:docMk/>
            <pc:sldMk cId="658979533" sldId="377"/>
            <ac:spMk id="10243" creationId="{4D213196-1290-462C-A590-4FB3CF51C244}"/>
          </ac:spMkLst>
        </pc:spChg>
        <pc:graphicFrameChg chg="add del mod">
          <ac:chgData name="Federico Cluni" userId="754e41aadaf4a8ea" providerId="LiveId" clId="{C2B826B3-6932-478E-AAE2-F4197AACE496}" dt="2020-06-26T04:57:06.397" v="5854" actId="478"/>
          <ac:graphicFrameMkLst>
            <pc:docMk/>
            <pc:sldMk cId="658979533" sldId="377"/>
            <ac:graphicFrameMk id="2" creationId="{99136ECD-615E-4E4C-AC5B-94B117325807}"/>
          </ac:graphicFrameMkLst>
        </pc:graphicFrameChg>
        <pc:picChg chg="add del">
          <ac:chgData name="Federico Cluni" userId="754e41aadaf4a8ea" providerId="LiveId" clId="{C2B826B3-6932-478E-AAE2-F4197AACE496}" dt="2020-06-26T04:59:00.913" v="5856" actId="478"/>
          <ac:picMkLst>
            <pc:docMk/>
            <pc:sldMk cId="658979533" sldId="377"/>
            <ac:picMk id="3" creationId="{0D534E18-62A1-4A9C-B074-F3B8A05AA38E}"/>
          </ac:picMkLst>
        </pc:picChg>
        <pc:picChg chg="add mod">
          <ac:chgData name="Federico Cluni" userId="754e41aadaf4a8ea" providerId="LiveId" clId="{C2B826B3-6932-478E-AAE2-F4197AACE496}" dt="2020-06-26T04:59:18.314" v="5863" actId="1076"/>
          <ac:picMkLst>
            <pc:docMk/>
            <pc:sldMk cId="658979533" sldId="377"/>
            <ac:picMk id="6" creationId="{BA7D89CE-6D91-4623-BBB7-A5FF92B74313}"/>
          </ac:picMkLst>
        </pc:picChg>
      </pc:sldChg>
      <pc:sldChg chg="modSp add mod">
        <pc:chgData name="Federico Cluni" userId="754e41aadaf4a8ea" providerId="LiveId" clId="{C2B826B3-6932-478E-AAE2-F4197AACE496}" dt="2020-06-26T09:13:56.710" v="6726" actId="6549"/>
        <pc:sldMkLst>
          <pc:docMk/>
          <pc:sldMk cId="894819492" sldId="378"/>
        </pc:sldMkLst>
        <pc:spChg chg="mod">
          <ac:chgData name="Federico Cluni" userId="754e41aadaf4a8ea" providerId="LiveId" clId="{C2B826B3-6932-478E-AAE2-F4197AACE496}" dt="2020-06-26T09:13:56.710" v="6726" actId="6549"/>
          <ac:spMkLst>
            <pc:docMk/>
            <pc:sldMk cId="894819492" sldId="378"/>
            <ac:spMk id="10243" creationId="{4D213196-1290-462C-A590-4FB3CF51C244}"/>
          </ac:spMkLst>
        </pc:spChg>
      </pc:sldChg>
      <pc:sldChg chg="delSp modSp add mod modNotesTx">
        <pc:chgData name="Federico Cluni" userId="754e41aadaf4a8ea" providerId="LiveId" clId="{C2B826B3-6932-478E-AAE2-F4197AACE496}" dt="2020-06-26T06:48:20.069" v="6702" actId="20577"/>
        <pc:sldMkLst>
          <pc:docMk/>
          <pc:sldMk cId="3854658130" sldId="379"/>
        </pc:sldMkLst>
        <pc:spChg chg="mod">
          <ac:chgData name="Federico Cluni" userId="754e41aadaf4a8ea" providerId="LiveId" clId="{C2B826B3-6932-478E-AAE2-F4197AACE496}" dt="2020-06-26T06:48:08.505" v="6669" actId="20577"/>
          <ac:spMkLst>
            <pc:docMk/>
            <pc:sldMk cId="3854658130" sldId="379"/>
            <ac:spMk id="10243" creationId="{4D213196-1290-462C-A590-4FB3CF51C244}"/>
          </ac:spMkLst>
        </pc:spChg>
        <pc:picChg chg="del">
          <ac:chgData name="Federico Cluni" userId="754e41aadaf4a8ea" providerId="LiveId" clId="{C2B826B3-6932-478E-AAE2-F4197AACE496}" dt="2020-06-26T06:39:05.628" v="6298" actId="478"/>
          <ac:picMkLst>
            <pc:docMk/>
            <pc:sldMk cId="3854658130" sldId="379"/>
            <ac:picMk id="5" creationId="{2B8DB624-86B9-4A06-B8D3-5E508AA63B09}"/>
          </ac:picMkLst>
        </pc:picChg>
      </pc:sldChg>
    </pc:docChg>
  </pc:docChgLst>
  <pc:docChgLst>
    <pc:chgData name="Federico Cluni" userId="754e41aadaf4a8ea" providerId="LiveId" clId="{3C2A4BE2-CF98-44E4-90F2-E94C284B8C00}"/>
    <pc:docChg chg="undo custSel addSld delSld modSld sldOrd">
      <pc:chgData name="Federico Cluni" userId="754e41aadaf4a8ea" providerId="LiveId" clId="{3C2A4BE2-CF98-44E4-90F2-E94C284B8C00}" dt="2020-06-18T10:50:07.739" v="8699" actId="6549"/>
      <pc:docMkLst>
        <pc:docMk/>
      </pc:docMkLst>
      <pc:sldChg chg="modSp mod">
        <pc:chgData name="Federico Cluni" userId="754e41aadaf4a8ea" providerId="LiveId" clId="{3C2A4BE2-CF98-44E4-90F2-E94C284B8C00}" dt="2020-06-17T08:17:41.216" v="3" actId="20577"/>
        <pc:sldMkLst>
          <pc:docMk/>
          <pc:sldMk cId="0" sldId="256"/>
        </pc:sldMkLst>
        <pc:spChg chg="mod">
          <ac:chgData name="Federico Cluni" userId="754e41aadaf4a8ea" providerId="LiveId" clId="{3C2A4BE2-CF98-44E4-90F2-E94C284B8C00}" dt="2020-06-17T08:17:41.216" v="3" actId="20577"/>
          <ac:spMkLst>
            <pc:docMk/>
            <pc:sldMk cId="0" sldId="256"/>
            <ac:spMk id="2055" creationId="{4CD9053A-D1BE-4AA5-A65E-5DD053F0E150}"/>
          </ac:spMkLst>
        </pc:spChg>
      </pc:sldChg>
      <pc:sldChg chg="del">
        <pc:chgData name="Federico Cluni" userId="754e41aadaf4a8ea" providerId="LiveId" clId="{3C2A4BE2-CF98-44E4-90F2-E94C284B8C00}" dt="2020-06-17T08:17:57.251" v="4" actId="47"/>
        <pc:sldMkLst>
          <pc:docMk/>
          <pc:sldMk cId="0" sldId="257"/>
        </pc:sldMkLst>
      </pc:sldChg>
      <pc:sldChg chg="del">
        <pc:chgData name="Federico Cluni" userId="754e41aadaf4a8ea" providerId="LiveId" clId="{3C2A4BE2-CF98-44E4-90F2-E94C284B8C00}" dt="2020-06-17T08:17:57.251" v="4" actId="47"/>
        <pc:sldMkLst>
          <pc:docMk/>
          <pc:sldMk cId="0" sldId="259"/>
        </pc:sldMkLst>
      </pc:sldChg>
      <pc:sldChg chg="del">
        <pc:chgData name="Federico Cluni" userId="754e41aadaf4a8ea" providerId="LiveId" clId="{3C2A4BE2-CF98-44E4-90F2-E94C284B8C00}" dt="2020-06-17T08:17:57.251" v="4" actId="47"/>
        <pc:sldMkLst>
          <pc:docMk/>
          <pc:sldMk cId="0" sldId="260"/>
        </pc:sldMkLst>
      </pc:sldChg>
      <pc:sldChg chg="del">
        <pc:chgData name="Federico Cluni" userId="754e41aadaf4a8ea" providerId="LiveId" clId="{3C2A4BE2-CF98-44E4-90F2-E94C284B8C00}" dt="2020-06-17T08:17:57.251" v="4" actId="47"/>
        <pc:sldMkLst>
          <pc:docMk/>
          <pc:sldMk cId="0" sldId="261"/>
        </pc:sldMkLst>
      </pc:sldChg>
      <pc:sldChg chg="del">
        <pc:chgData name="Federico Cluni" userId="754e41aadaf4a8ea" providerId="LiveId" clId="{3C2A4BE2-CF98-44E4-90F2-E94C284B8C00}" dt="2020-06-17T08:17:57.251" v="4" actId="47"/>
        <pc:sldMkLst>
          <pc:docMk/>
          <pc:sldMk cId="0" sldId="262"/>
        </pc:sldMkLst>
      </pc:sldChg>
      <pc:sldChg chg="del">
        <pc:chgData name="Federico Cluni" userId="754e41aadaf4a8ea" providerId="LiveId" clId="{3C2A4BE2-CF98-44E4-90F2-E94C284B8C00}" dt="2020-06-17T08:17:57.251" v="4" actId="47"/>
        <pc:sldMkLst>
          <pc:docMk/>
          <pc:sldMk cId="0" sldId="263"/>
        </pc:sldMkLst>
      </pc:sldChg>
      <pc:sldChg chg="del">
        <pc:chgData name="Federico Cluni" userId="754e41aadaf4a8ea" providerId="LiveId" clId="{3C2A4BE2-CF98-44E4-90F2-E94C284B8C00}" dt="2020-06-17T08:17:57.251" v="4" actId="47"/>
        <pc:sldMkLst>
          <pc:docMk/>
          <pc:sldMk cId="0" sldId="264"/>
        </pc:sldMkLst>
      </pc:sldChg>
      <pc:sldChg chg="del">
        <pc:chgData name="Federico Cluni" userId="754e41aadaf4a8ea" providerId="LiveId" clId="{3C2A4BE2-CF98-44E4-90F2-E94C284B8C00}" dt="2020-06-17T08:17:57.251" v="4" actId="47"/>
        <pc:sldMkLst>
          <pc:docMk/>
          <pc:sldMk cId="0" sldId="265"/>
        </pc:sldMkLst>
      </pc:sldChg>
      <pc:sldChg chg="del">
        <pc:chgData name="Federico Cluni" userId="754e41aadaf4a8ea" providerId="LiveId" clId="{3C2A4BE2-CF98-44E4-90F2-E94C284B8C00}" dt="2020-06-17T08:17:57.251" v="4" actId="47"/>
        <pc:sldMkLst>
          <pc:docMk/>
          <pc:sldMk cId="0" sldId="266"/>
        </pc:sldMkLst>
      </pc:sldChg>
      <pc:sldChg chg="del">
        <pc:chgData name="Federico Cluni" userId="754e41aadaf4a8ea" providerId="LiveId" clId="{3C2A4BE2-CF98-44E4-90F2-E94C284B8C00}" dt="2020-06-17T08:17:57.251" v="4" actId="47"/>
        <pc:sldMkLst>
          <pc:docMk/>
          <pc:sldMk cId="0" sldId="267"/>
        </pc:sldMkLst>
      </pc:sldChg>
      <pc:sldChg chg="modSp mod">
        <pc:chgData name="Federico Cluni" userId="754e41aadaf4a8ea" providerId="LiveId" clId="{3C2A4BE2-CF98-44E4-90F2-E94C284B8C00}" dt="2020-06-18T07:23:48.662" v="8681" actId="20577"/>
        <pc:sldMkLst>
          <pc:docMk/>
          <pc:sldMk cId="0" sldId="268"/>
        </pc:sldMkLst>
        <pc:spChg chg="mod">
          <ac:chgData name="Federico Cluni" userId="754e41aadaf4a8ea" providerId="LiveId" clId="{3C2A4BE2-CF98-44E4-90F2-E94C284B8C00}" dt="2020-06-18T07:23:48.662" v="8681" actId="20577"/>
          <ac:spMkLst>
            <pc:docMk/>
            <pc:sldMk cId="0" sldId="268"/>
            <ac:spMk id="6" creationId="{9ED8ABB6-AF0A-42A5-AF65-767AB5F93706}"/>
          </ac:spMkLst>
        </pc:spChg>
        <pc:spChg chg="mod">
          <ac:chgData name="Federico Cluni" userId="754e41aadaf4a8ea" providerId="LiveId" clId="{3C2A4BE2-CF98-44E4-90F2-E94C284B8C00}" dt="2020-06-18T07:13:24.918" v="8680" actId="20577"/>
          <ac:spMkLst>
            <pc:docMk/>
            <pc:sldMk cId="0" sldId="268"/>
            <ac:spMk id="22531" creationId="{39233DBB-C68A-4241-91EF-A18A43DA6EC6}"/>
          </ac:spMkLst>
        </pc:spChg>
      </pc:sldChg>
      <pc:sldChg chg="modSp mod">
        <pc:chgData name="Federico Cluni" userId="754e41aadaf4a8ea" providerId="LiveId" clId="{3C2A4BE2-CF98-44E4-90F2-E94C284B8C00}" dt="2020-06-18T05:58:44.941" v="8324" actId="20577"/>
        <pc:sldMkLst>
          <pc:docMk/>
          <pc:sldMk cId="0" sldId="270"/>
        </pc:sldMkLst>
        <pc:spChg chg="mod">
          <ac:chgData name="Federico Cluni" userId="754e41aadaf4a8ea" providerId="LiveId" clId="{3C2A4BE2-CF98-44E4-90F2-E94C284B8C00}" dt="2020-06-18T05:58:44.941" v="8324" actId="20577"/>
          <ac:spMkLst>
            <pc:docMk/>
            <pc:sldMk cId="0" sldId="270"/>
            <ac:spMk id="24579" creationId="{DD94CCC3-7426-4499-B892-AD65FF7F07AA}"/>
          </ac:spMkLst>
        </pc:spChg>
      </pc:sldChg>
      <pc:sldChg chg="modSp mod">
        <pc:chgData name="Federico Cluni" userId="754e41aadaf4a8ea" providerId="LiveId" clId="{3C2A4BE2-CF98-44E4-90F2-E94C284B8C00}" dt="2020-06-18T06:00:35.740" v="8380" actId="2711"/>
        <pc:sldMkLst>
          <pc:docMk/>
          <pc:sldMk cId="0" sldId="271"/>
        </pc:sldMkLst>
        <pc:spChg chg="mod">
          <ac:chgData name="Federico Cluni" userId="754e41aadaf4a8ea" providerId="LiveId" clId="{3C2A4BE2-CF98-44E4-90F2-E94C284B8C00}" dt="2020-06-18T06:00:35.740" v="8380" actId="2711"/>
          <ac:spMkLst>
            <pc:docMk/>
            <pc:sldMk cId="0" sldId="271"/>
            <ac:spMk id="25603" creationId="{B2C9E3EA-DEFD-4712-83C3-493195BA3A4D}"/>
          </ac:spMkLst>
        </pc:spChg>
      </pc:sldChg>
      <pc:sldChg chg="modSp mod">
        <pc:chgData name="Federico Cluni" userId="754e41aadaf4a8ea" providerId="LiveId" clId="{3C2A4BE2-CF98-44E4-90F2-E94C284B8C00}" dt="2020-06-18T07:40:32.511" v="8682" actId="20577"/>
        <pc:sldMkLst>
          <pc:docMk/>
          <pc:sldMk cId="0" sldId="272"/>
        </pc:sldMkLst>
        <pc:spChg chg="mod">
          <ac:chgData name="Federico Cluni" userId="754e41aadaf4a8ea" providerId="LiveId" clId="{3C2A4BE2-CF98-44E4-90F2-E94C284B8C00}" dt="2020-06-18T07:40:32.511" v="8682" actId="20577"/>
          <ac:spMkLst>
            <pc:docMk/>
            <pc:sldMk cId="0" sldId="272"/>
            <ac:spMk id="26627" creationId="{5761D948-F146-4B33-992A-6B2BADFA563B}"/>
          </ac:spMkLst>
        </pc:spChg>
      </pc:sldChg>
      <pc:sldChg chg="modSp mod">
        <pc:chgData name="Federico Cluni" userId="754e41aadaf4a8ea" providerId="LiveId" clId="{3C2A4BE2-CF98-44E4-90F2-E94C284B8C00}" dt="2020-06-17T08:25:43.903" v="109" actId="20577"/>
        <pc:sldMkLst>
          <pc:docMk/>
          <pc:sldMk cId="0" sldId="273"/>
        </pc:sldMkLst>
        <pc:spChg chg="mod">
          <ac:chgData name="Federico Cluni" userId="754e41aadaf4a8ea" providerId="LiveId" clId="{3C2A4BE2-CF98-44E4-90F2-E94C284B8C00}" dt="2020-06-17T08:25:43.903" v="109" actId="20577"/>
          <ac:spMkLst>
            <pc:docMk/>
            <pc:sldMk cId="0" sldId="273"/>
            <ac:spMk id="27651" creationId="{37EC68AB-75F9-47B4-B985-79310AF55960}"/>
          </ac:spMkLst>
        </pc:spChg>
      </pc:sldChg>
      <pc:sldChg chg="modSp mod">
        <pc:chgData name="Federico Cluni" userId="754e41aadaf4a8ea" providerId="LiveId" clId="{3C2A4BE2-CF98-44E4-90F2-E94C284B8C00}" dt="2020-06-18T06:04:49.453" v="8381" actId="20577"/>
        <pc:sldMkLst>
          <pc:docMk/>
          <pc:sldMk cId="0" sldId="275"/>
        </pc:sldMkLst>
        <pc:spChg chg="mod">
          <ac:chgData name="Federico Cluni" userId="754e41aadaf4a8ea" providerId="LiveId" clId="{3C2A4BE2-CF98-44E4-90F2-E94C284B8C00}" dt="2020-06-18T06:04:49.453" v="8381" actId="20577"/>
          <ac:spMkLst>
            <pc:docMk/>
            <pc:sldMk cId="0" sldId="275"/>
            <ac:spMk id="4" creationId="{4C43C1B0-F2BD-44A8-9345-753B7206AD3B}"/>
          </ac:spMkLst>
        </pc:spChg>
      </pc:sldChg>
      <pc:sldChg chg="modSp mod">
        <pc:chgData name="Federico Cluni" userId="754e41aadaf4a8ea" providerId="LiveId" clId="{3C2A4BE2-CF98-44E4-90F2-E94C284B8C00}" dt="2020-06-18T06:06:22.437" v="8427" actId="14100"/>
        <pc:sldMkLst>
          <pc:docMk/>
          <pc:sldMk cId="0" sldId="276"/>
        </pc:sldMkLst>
        <pc:spChg chg="mod">
          <ac:chgData name="Federico Cluni" userId="754e41aadaf4a8ea" providerId="LiveId" clId="{3C2A4BE2-CF98-44E4-90F2-E94C284B8C00}" dt="2020-06-18T06:06:22.437" v="8427" actId="14100"/>
          <ac:spMkLst>
            <pc:docMk/>
            <pc:sldMk cId="0" sldId="276"/>
            <ac:spMk id="30723" creationId="{9A82AA15-C861-429E-9AE3-B204135A0812}"/>
          </ac:spMkLst>
        </pc:spChg>
      </pc:sldChg>
      <pc:sldChg chg="modSp mod">
        <pc:chgData name="Federico Cluni" userId="754e41aadaf4a8ea" providerId="LiveId" clId="{3C2A4BE2-CF98-44E4-90F2-E94C284B8C00}" dt="2020-06-17T08:29:09.134" v="110" actId="313"/>
        <pc:sldMkLst>
          <pc:docMk/>
          <pc:sldMk cId="0" sldId="279"/>
        </pc:sldMkLst>
        <pc:spChg chg="mod">
          <ac:chgData name="Federico Cluni" userId="754e41aadaf4a8ea" providerId="LiveId" clId="{3C2A4BE2-CF98-44E4-90F2-E94C284B8C00}" dt="2020-06-17T08:29:09.134" v="110" actId="313"/>
          <ac:spMkLst>
            <pc:docMk/>
            <pc:sldMk cId="0" sldId="279"/>
            <ac:spMk id="33795" creationId="{683B5865-B015-4177-B9F1-1E95303FD325}"/>
          </ac:spMkLst>
        </pc:spChg>
      </pc:sldChg>
      <pc:sldChg chg="modSp add mod">
        <pc:chgData name="Federico Cluni" userId="754e41aadaf4a8ea" providerId="LiveId" clId="{3C2A4BE2-CF98-44E4-90F2-E94C284B8C00}" dt="2020-06-17T14:32:50.246" v="7876" actId="207"/>
        <pc:sldMkLst>
          <pc:docMk/>
          <pc:sldMk cId="0" sldId="281"/>
        </pc:sldMkLst>
        <pc:spChg chg="mod">
          <ac:chgData name="Federico Cluni" userId="754e41aadaf4a8ea" providerId="LiveId" clId="{3C2A4BE2-CF98-44E4-90F2-E94C284B8C00}" dt="2020-06-17T08:30:45.664" v="125" actId="207"/>
          <ac:spMkLst>
            <pc:docMk/>
            <pc:sldMk cId="0" sldId="281"/>
            <ac:spMk id="37890" creationId="{361B014D-6404-45B2-87C0-5ADB2F5F362F}"/>
          </ac:spMkLst>
        </pc:spChg>
        <pc:spChg chg="mod">
          <ac:chgData name="Federico Cluni" userId="754e41aadaf4a8ea" providerId="LiveId" clId="{3C2A4BE2-CF98-44E4-90F2-E94C284B8C00}" dt="2020-06-17T14:32:50.246" v="7876" actId="207"/>
          <ac:spMkLst>
            <pc:docMk/>
            <pc:sldMk cId="0" sldId="281"/>
            <ac:spMk id="37891" creationId="{000745D8-C5E9-47F7-A2F4-49642B1D77DE}"/>
          </ac:spMkLst>
        </pc:spChg>
      </pc:sldChg>
      <pc:sldChg chg="addSp delSp modSp add mod">
        <pc:chgData name="Federico Cluni" userId="754e41aadaf4a8ea" providerId="LiveId" clId="{3C2A4BE2-CF98-44E4-90F2-E94C284B8C00}" dt="2020-06-17T14:32:54.381" v="7877" actId="207"/>
        <pc:sldMkLst>
          <pc:docMk/>
          <pc:sldMk cId="0" sldId="282"/>
        </pc:sldMkLst>
        <pc:spChg chg="add mod">
          <ac:chgData name="Federico Cluni" userId="754e41aadaf4a8ea" providerId="LiveId" clId="{3C2A4BE2-CF98-44E4-90F2-E94C284B8C00}" dt="2020-06-17T10:07:12.623" v="3057"/>
          <ac:spMkLst>
            <pc:docMk/>
            <pc:sldMk cId="0" sldId="282"/>
            <ac:spMk id="4" creationId="{8B10E11A-5085-4E09-9E02-586329CB7D40}"/>
          </ac:spMkLst>
        </pc:spChg>
        <pc:spChg chg="del">
          <ac:chgData name="Federico Cluni" userId="754e41aadaf4a8ea" providerId="LiveId" clId="{3C2A4BE2-CF98-44E4-90F2-E94C284B8C00}" dt="2020-06-17T10:07:12.172" v="3056" actId="478"/>
          <ac:spMkLst>
            <pc:docMk/>
            <pc:sldMk cId="0" sldId="282"/>
            <ac:spMk id="38914" creationId="{B2098D0A-E631-41AC-89B6-99245EC64DFF}"/>
          </ac:spMkLst>
        </pc:spChg>
        <pc:spChg chg="mod">
          <ac:chgData name="Federico Cluni" userId="754e41aadaf4a8ea" providerId="LiveId" clId="{3C2A4BE2-CF98-44E4-90F2-E94C284B8C00}" dt="2020-06-17T14:32:54.381" v="7877" actId="207"/>
          <ac:spMkLst>
            <pc:docMk/>
            <pc:sldMk cId="0" sldId="282"/>
            <ac:spMk id="38915" creationId="{872DC20D-507F-4FDF-B4F6-8E8B40D18543}"/>
          </ac:spMkLst>
        </pc:spChg>
      </pc:sldChg>
      <pc:sldChg chg="addSp delSp modSp add mod">
        <pc:chgData name="Federico Cluni" userId="754e41aadaf4a8ea" providerId="LiveId" clId="{3C2A4BE2-CF98-44E4-90F2-E94C284B8C00}" dt="2020-06-17T14:32:58.173" v="7878" actId="207"/>
        <pc:sldMkLst>
          <pc:docMk/>
          <pc:sldMk cId="0" sldId="283"/>
        </pc:sldMkLst>
        <pc:spChg chg="add mod">
          <ac:chgData name="Federico Cluni" userId="754e41aadaf4a8ea" providerId="LiveId" clId="{3C2A4BE2-CF98-44E4-90F2-E94C284B8C00}" dt="2020-06-17T10:07:25.382" v="3063"/>
          <ac:spMkLst>
            <pc:docMk/>
            <pc:sldMk cId="0" sldId="283"/>
            <ac:spMk id="7" creationId="{25BD1288-BA25-421E-8654-EABDC76BF9A7}"/>
          </ac:spMkLst>
        </pc:spChg>
        <pc:spChg chg="del">
          <ac:chgData name="Federico Cluni" userId="754e41aadaf4a8ea" providerId="LiveId" clId="{3C2A4BE2-CF98-44E4-90F2-E94C284B8C00}" dt="2020-06-17T10:07:24.954" v="3062" actId="478"/>
          <ac:spMkLst>
            <pc:docMk/>
            <pc:sldMk cId="0" sldId="283"/>
            <ac:spMk id="40962" creationId="{811E4A55-6845-4659-A1C7-28A7B5464917}"/>
          </ac:spMkLst>
        </pc:spChg>
        <pc:spChg chg="mod">
          <ac:chgData name="Federico Cluni" userId="754e41aadaf4a8ea" providerId="LiveId" clId="{3C2A4BE2-CF98-44E4-90F2-E94C284B8C00}" dt="2020-06-17T14:32:58.173" v="7878" actId="207"/>
          <ac:spMkLst>
            <pc:docMk/>
            <pc:sldMk cId="0" sldId="283"/>
            <ac:spMk id="40963" creationId="{4D1415C6-EE30-4B14-81F0-9275AE6BF351}"/>
          </ac:spMkLst>
        </pc:spChg>
        <pc:spChg chg="mod">
          <ac:chgData name="Federico Cluni" userId="754e41aadaf4a8ea" providerId="LiveId" clId="{3C2A4BE2-CF98-44E4-90F2-E94C284B8C00}" dt="2020-06-17T09:32:50.783" v="1356" actId="20577"/>
          <ac:spMkLst>
            <pc:docMk/>
            <pc:sldMk cId="0" sldId="283"/>
            <ac:spMk id="40964" creationId="{87FCD6AC-C812-4972-B2A3-DE697E0EEC59}"/>
          </ac:spMkLst>
        </pc:spChg>
      </pc:sldChg>
      <pc:sldChg chg="addSp delSp modSp add mod">
        <pc:chgData name="Federico Cluni" userId="754e41aadaf4a8ea" providerId="LiveId" clId="{3C2A4BE2-CF98-44E4-90F2-E94C284B8C00}" dt="2020-06-17T14:33:02.965" v="7879" actId="207"/>
        <pc:sldMkLst>
          <pc:docMk/>
          <pc:sldMk cId="0" sldId="284"/>
        </pc:sldMkLst>
        <pc:spChg chg="add mod">
          <ac:chgData name="Federico Cluni" userId="754e41aadaf4a8ea" providerId="LiveId" clId="{3C2A4BE2-CF98-44E4-90F2-E94C284B8C00}" dt="2020-06-17T10:07:29.343" v="3065"/>
          <ac:spMkLst>
            <pc:docMk/>
            <pc:sldMk cId="0" sldId="284"/>
            <ac:spMk id="4" creationId="{795CD148-7238-454B-8063-A4BBF5D51DC5}"/>
          </ac:spMkLst>
        </pc:spChg>
        <pc:spChg chg="del">
          <ac:chgData name="Federico Cluni" userId="754e41aadaf4a8ea" providerId="LiveId" clId="{3C2A4BE2-CF98-44E4-90F2-E94C284B8C00}" dt="2020-06-17T10:07:28.976" v="3064" actId="478"/>
          <ac:spMkLst>
            <pc:docMk/>
            <pc:sldMk cId="0" sldId="284"/>
            <ac:spMk id="41986" creationId="{1F6CB3A0-6E2C-4874-9A5D-05CEA9D5EB39}"/>
          </ac:spMkLst>
        </pc:spChg>
        <pc:spChg chg="mod">
          <ac:chgData name="Federico Cluni" userId="754e41aadaf4a8ea" providerId="LiveId" clId="{3C2A4BE2-CF98-44E4-90F2-E94C284B8C00}" dt="2020-06-17T14:33:02.965" v="7879" actId="207"/>
          <ac:spMkLst>
            <pc:docMk/>
            <pc:sldMk cId="0" sldId="284"/>
            <ac:spMk id="41987" creationId="{4634B66A-46C2-4F21-ADEE-51244DF0455B}"/>
          </ac:spMkLst>
        </pc:spChg>
      </pc:sldChg>
      <pc:sldChg chg="addSp delSp modSp add mod">
        <pc:chgData name="Federico Cluni" userId="754e41aadaf4a8ea" providerId="LiveId" clId="{3C2A4BE2-CF98-44E4-90F2-E94C284B8C00}" dt="2020-06-17T14:33:07.333" v="7880" actId="207"/>
        <pc:sldMkLst>
          <pc:docMk/>
          <pc:sldMk cId="0" sldId="285"/>
        </pc:sldMkLst>
        <pc:spChg chg="add mod">
          <ac:chgData name="Federico Cluni" userId="754e41aadaf4a8ea" providerId="LiveId" clId="{3C2A4BE2-CF98-44E4-90F2-E94C284B8C00}" dt="2020-06-17T10:07:33.164" v="3067"/>
          <ac:spMkLst>
            <pc:docMk/>
            <pc:sldMk cId="0" sldId="285"/>
            <ac:spMk id="4" creationId="{46764DC0-F17D-4768-AF9D-089CABE21A1B}"/>
          </ac:spMkLst>
        </pc:spChg>
        <pc:spChg chg="del">
          <ac:chgData name="Federico Cluni" userId="754e41aadaf4a8ea" providerId="LiveId" clId="{3C2A4BE2-CF98-44E4-90F2-E94C284B8C00}" dt="2020-06-17T10:07:32.816" v="3066" actId="478"/>
          <ac:spMkLst>
            <pc:docMk/>
            <pc:sldMk cId="0" sldId="285"/>
            <ac:spMk id="43010" creationId="{7F8497D9-1CA1-4D05-8703-20F38AE10678}"/>
          </ac:spMkLst>
        </pc:spChg>
        <pc:spChg chg="mod">
          <ac:chgData name="Federico Cluni" userId="754e41aadaf4a8ea" providerId="LiveId" clId="{3C2A4BE2-CF98-44E4-90F2-E94C284B8C00}" dt="2020-06-17T14:33:07.333" v="7880" actId="207"/>
          <ac:spMkLst>
            <pc:docMk/>
            <pc:sldMk cId="0" sldId="285"/>
            <ac:spMk id="43011" creationId="{530215A9-4BDE-4CBC-936D-2138A6982815}"/>
          </ac:spMkLst>
        </pc:spChg>
      </pc:sldChg>
      <pc:sldChg chg="addSp delSp modSp add mod">
        <pc:chgData name="Federico Cluni" userId="754e41aadaf4a8ea" providerId="LiveId" clId="{3C2A4BE2-CF98-44E4-90F2-E94C284B8C00}" dt="2020-06-17T14:33:35.326" v="7884" actId="207"/>
        <pc:sldMkLst>
          <pc:docMk/>
          <pc:sldMk cId="0" sldId="286"/>
        </pc:sldMkLst>
        <pc:spChg chg="add mod">
          <ac:chgData name="Federico Cluni" userId="754e41aadaf4a8ea" providerId="LiveId" clId="{3C2A4BE2-CF98-44E4-90F2-E94C284B8C00}" dt="2020-06-17T10:07:41.219" v="3071"/>
          <ac:spMkLst>
            <pc:docMk/>
            <pc:sldMk cId="0" sldId="286"/>
            <ac:spMk id="5" creationId="{263DEA10-79FC-470D-8215-2C8A5F2D7BEE}"/>
          </ac:spMkLst>
        </pc:spChg>
        <pc:spChg chg="del">
          <ac:chgData name="Federico Cluni" userId="754e41aadaf4a8ea" providerId="LiveId" clId="{3C2A4BE2-CF98-44E4-90F2-E94C284B8C00}" dt="2020-06-17T10:07:40.880" v="3070" actId="478"/>
          <ac:spMkLst>
            <pc:docMk/>
            <pc:sldMk cId="0" sldId="286"/>
            <ac:spMk id="45058" creationId="{EAD2260B-A0A2-4F26-9A2D-FA17EDEBB891}"/>
          </ac:spMkLst>
        </pc:spChg>
        <pc:spChg chg="mod">
          <ac:chgData name="Federico Cluni" userId="754e41aadaf4a8ea" providerId="LiveId" clId="{3C2A4BE2-CF98-44E4-90F2-E94C284B8C00}" dt="2020-06-17T14:33:35.326" v="7884" actId="207"/>
          <ac:spMkLst>
            <pc:docMk/>
            <pc:sldMk cId="0" sldId="286"/>
            <ac:spMk id="45059" creationId="{B29CAD21-7F16-443A-A012-B74A76C5BF5B}"/>
          </ac:spMkLst>
        </pc:spChg>
        <pc:spChg chg="mod">
          <ac:chgData name="Federico Cluni" userId="754e41aadaf4a8ea" providerId="LiveId" clId="{3C2A4BE2-CF98-44E4-90F2-E94C284B8C00}" dt="2020-06-17T09:45:17.540" v="1916" actId="20577"/>
          <ac:spMkLst>
            <pc:docMk/>
            <pc:sldMk cId="0" sldId="286"/>
            <ac:spMk id="45060" creationId="{EFE68B92-8428-485F-A609-20719AEEBA69}"/>
          </ac:spMkLst>
        </pc:spChg>
      </pc:sldChg>
      <pc:sldChg chg="addSp delSp modSp add del mod">
        <pc:chgData name="Federico Cluni" userId="754e41aadaf4a8ea" providerId="LiveId" clId="{3C2A4BE2-CF98-44E4-90F2-E94C284B8C00}" dt="2020-06-18T06:54:08.878" v="8679" actId="114"/>
        <pc:sldMkLst>
          <pc:docMk/>
          <pc:sldMk cId="3286911153" sldId="287"/>
        </pc:sldMkLst>
        <pc:spChg chg="add mod">
          <ac:chgData name="Federico Cluni" userId="754e41aadaf4a8ea" providerId="LiveId" clId="{3C2A4BE2-CF98-44E4-90F2-E94C284B8C00}" dt="2020-06-17T13:54:53.568" v="6343" actId="20577"/>
          <ac:spMkLst>
            <pc:docMk/>
            <pc:sldMk cId="3286911153" sldId="287"/>
            <ac:spMk id="5" creationId="{23A50B28-D705-411B-84F8-14538B50D1C4}"/>
          </ac:spMkLst>
        </pc:spChg>
        <pc:spChg chg="del">
          <ac:chgData name="Federico Cluni" userId="754e41aadaf4a8ea" providerId="LiveId" clId="{3C2A4BE2-CF98-44E4-90F2-E94C284B8C00}" dt="2020-06-17T13:54:38.059" v="6320" actId="478"/>
          <ac:spMkLst>
            <pc:docMk/>
            <pc:sldMk cId="3286911153" sldId="287"/>
            <ac:spMk id="49154" creationId="{A9CFA50B-E77B-43A6-A368-625B09739D2E}"/>
          </ac:spMkLst>
        </pc:spChg>
        <pc:spChg chg="mod">
          <ac:chgData name="Federico Cluni" userId="754e41aadaf4a8ea" providerId="LiveId" clId="{3C2A4BE2-CF98-44E4-90F2-E94C284B8C00}" dt="2020-06-17T10:14:28.622" v="3148" actId="20577"/>
          <ac:spMkLst>
            <pc:docMk/>
            <pc:sldMk cId="3286911153" sldId="287"/>
            <ac:spMk id="49155" creationId="{D354007A-39EA-443A-8E64-150723E95206}"/>
          </ac:spMkLst>
        </pc:spChg>
        <pc:spChg chg="mod">
          <ac:chgData name="Federico Cluni" userId="754e41aadaf4a8ea" providerId="LiveId" clId="{3C2A4BE2-CF98-44E4-90F2-E94C284B8C00}" dt="2020-06-18T06:54:08.878" v="8679" actId="114"/>
          <ac:spMkLst>
            <pc:docMk/>
            <pc:sldMk cId="3286911153" sldId="287"/>
            <ac:spMk id="49156" creationId="{6B1CEF43-8701-43B5-A0FF-2E0F4E6A20A0}"/>
          </ac:spMkLst>
        </pc:spChg>
      </pc:sldChg>
      <pc:sldChg chg="add del">
        <pc:chgData name="Federico Cluni" userId="754e41aadaf4a8ea" providerId="LiveId" clId="{3C2A4BE2-CF98-44E4-90F2-E94C284B8C00}" dt="2020-06-17T10:17:26.531" v="3255" actId="47"/>
        <pc:sldMkLst>
          <pc:docMk/>
          <pc:sldMk cId="0" sldId="288"/>
        </pc:sldMkLst>
      </pc:sldChg>
      <pc:sldChg chg="modSp add del mod">
        <pc:chgData name="Federico Cluni" userId="754e41aadaf4a8ea" providerId="LiveId" clId="{3C2A4BE2-CF98-44E4-90F2-E94C284B8C00}" dt="2020-06-17T13:55:05.431" v="6346" actId="2696"/>
        <pc:sldMkLst>
          <pc:docMk/>
          <pc:sldMk cId="0" sldId="289"/>
        </pc:sldMkLst>
        <pc:spChg chg="mod">
          <ac:chgData name="Federico Cluni" userId="754e41aadaf4a8ea" providerId="LiveId" clId="{3C2A4BE2-CF98-44E4-90F2-E94C284B8C00}" dt="2020-06-17T10:19:28.704" v="3487" actId="6549"/>
          <ac:spMkLst>
            <pc:docMk/>
            <pc:sldMk cId="0" sldId="289"/>
            <ac:spMk id="51203" creationId="{7038C185-D10E-4F27-A339-76B3C7E837C8}"/>
          </ac:spMkLst>
        </pc:spChg>
      </pc:sldChg>
      <pc:sldChg chg="add del">
        <pc:chgData name="Federico Cluni" userId="754e41aadaf4a8ea" providerId="LiveId" clId="{3C2A4BE2-CF98-44E4-90F2-E94C284B8C00}" dt="2020-06-17T14:26:14.126" v="7594" actId="47"/>
        <pc:sldMkLst>
          <pc:docMk/>
          <pc:sldMk cId="1649203960" sldId="289"/>
        </pc:sldMkLst>
      </pc:sldChg>
      <pc:sldChg chg="addSp delSp modSp add">
        <pc:chgData name="Federico Cluni" userId="754e41aadaf4a8ea" providerId="LiveId" clId="{3C2A4BE2-CF98-44E4-90F2-E94C284B8C00}" dt="2020-06-17T14:31:33.113" v="7821"/>
        <pc:sldMkLst>
          <pc:docMk/>
          <pc:sldMk cId="3077951468" sldId="290"/>
        </pc:sldMkLst>
        <pc:spChg chg="add mod">
          <ac:chgData name="Federico Cluni" userId="754e41aadaf4a8ea" providerId="LiveId" clId="{3C2A4BE2-CF98-44E4-90F2-E94C284B8C00}" dt="2020-06-17T14:31:33.113" v="7821"/>
          <ac:spMkLst>
            <pc:docMk/>
            <pc:sldMk cId="3077951468" sldId="290"/>
            <ac:spMk id="4" creationId="{8DF2BBCF-A139-4938-9EB5-DDE3C8350C05}"/>
          </ac:spMkLst>
        </pc:spChg>
        <pc:spChg chg="del">
          <ac:chgData name="Federico Cluni" userId="754e41aadaf4a8ea" providerId="LiveId" clId="{3C2A4BE2-CF98-44E4-90F2-E94C284B8C00}" dt="2020-06-17T14:31:32.726" v="7820" actId="478"/>
          <ac:spMkLst>
            <pc:docMk/>
            <pc:sldMk cId="3077951468" sldId="290"/>
            <ac:spMk id="52226" creationId="{C95518DE-5B6F-4A98-B5BE-048571D27422}"/>
          </ac:spMkLst>
        </pc:spChg>
        <pc:spChg chg="mod">
          <ac:chgData name="Federico Cluni" userId="754e41aadaf4a8ea" providerId="LiveId" clId="{3C2A4BE2-CF98-44E4-90F2-E94C284B8C00}" dt="2020-06-17T10:22:43.347" v="3867" actId="20577"/>
          <ac:spMkLst>
            <pc:docMk/>
            <pc:sldMk cId="3077951468" sldId="290"/>
            <ac:spMk id="52227" creationId="{99FBDFD0-1935-4371-B600-89F689A1C6E7}"/>
          </ac:spMkLst>
        </pc:spChg>
      </pc:sldChg>
      <pc:sldChg chg="addSp delSp modSp add mod">
        <pc:chgData name="Federico Cluni" userId="754e41aadaf4a8ea" providerId="LiveId" clId="{3C2A4BE2-CF98-44E4-90F2-E94C284B8C00}" dt="2020-06-17T14:33:40.580" v="7885" actId="207"/>
        <pc:sldMkLst>
          <pc:docMk/>
          <pc:sldMk cId="0" sldId="292"/>
        </pc:sldMkLst>
        <pc:spChg chg="add mod">
          <ac:chgData name="Federico Cluni" userId="754e41aadaf4a8ea" providerId="LiveId" clId="{3C2A4BE2-CF98-44E4-90F2-E94C284B8C00}" dt="2020-06-17T10:07:45.655" v="3073"/>
          <ac:spMkLst>
            <pc:docMk/>
            <pc:sldMk cId="0" sldId="292"/>
            <ac:spMk id="4" creationId="{0212A5E6-77DC-4FAA-98FA-9E9922E08B97}"/>
          </ac:spMkLst>
        </pc:spChg>
        <pc:spChg chg="del">
          <ac:chgData name="Federico Cluni" userId="754e41aadaf4a8ea" providerId="LiveId" clId="{3C2A4BE2-CF98-44E4-90F2-E94C284B8C00}" dt="2020-06-17T10:07:44.877" v="3072" actId="478"/>
          <ac:spMkLst>
            <pc:docMk/>
            <pc:sldMk cId="0" sldId="292"/>
            <ac:spMk id="46082" creationId="{3CB08C05-7392-4438-B9BB-8B4ABCEE2E55}"/>
          </ac:spMkLst>
        </pc:spChg>
        <pc:spChg chg="mod">
          <ac:chgData name="Federico Cluni" userId="754e41aadaf4a8ea" providerId="LiveId" clId="{3C2A4BE2-CF98-44E4-90F2-E94C284B8C00}" dt="2020-06-17T14:33:40.580" v="7885" actId="207"/>
          <ac:spMkLst>
            <pc:docMk/>
            <pc:sldMk cId="0" sldId="292"/>
            <ac:spMk id="46083" creationId="{4BD9E5AE-ABE3-4473-B116-4358611DB157}"/>
          </ac:spMkLst>
        </pc:spChg>
      </pc:sldChg>
      <pc:sldChg chg="del">
        <pc:chgData name="Federico Cluni" userId="754e41aadaf4a8ea" providerId="LiveId" clId="{3C2A4BE2-CF98-44E4-90F2-E94C284B8C00}" dt="2020-06-17T08:17:57.251" v="4" actId="47"/>
        <pc:sldMkLst>
          <pc:docMk/>
          <pc:sldMk cId="1165524876" sldId="295"/>
        </pc:sldMkLst>
      </pc:sldChg>
      <pc:sldChg chg="del">
        <pc:chgData name="Federico Cluni" userId="754e41aadaf4a8ea" providerId="LiveId" clId="{3C2A4BE2-CF98-44E4-90F2-E94C284B8C00}" dt="2020-06-17T08:17:57.251" v="4" actId="47"/>
        <pc:sldMkLst>
          <pc:docMk/>
          <pc:sldMk cId="0" sldId="296"/>
        </pc:sldMkLst>
      </pc:sldChg>
      <pc:sldChg chg="del">
        <pc:chgData name="Federico Cluni" userId="754e41aadaf4a8ea" providerId="LiveId" clId="{3C2A4BE2-CF98-44E4-90F2-E94C284B8C00}" dt="2020-06-17T08:17:57.251" v="4" actId="47"/>
        <pc:sldMkLst>
          <pc:docMk/>
          <pc:sldMk cId="0" sldId="297"/>
        </pc:sldMkLst>
      </pc:sldChg>
      <pc:sldChg chg="del">
        <pc:chgData name="Federico Cluni" userId="754e41aadaf4a8ea" providerId="LiveId" clId="{3C2A4BE2-CF98-44E4-90F2-E94C284B8C00}" dt="2020-06-17T08:17:57.251" v="4" actId="47"/>
        <pc:sldMkLst>
          <pc:docMk/>
          <pc:sldMk cId="0" sldId="298"/>
        </pc:sldMkLst>
      </pc:sldChg>
      <pc:sldChg chg="del">
        <pc:chgData name="Federico Cluni" userId="754e41aadaf4a8ea" providerId="LiveId" clId="{3C2A4BE2-CF98-44E4-90F2-E94C284B8C00}" dt="2020-06-17T08:17:57.251" v="4" actId="47"/>
        <pc:sldMkLst>
          <pc:docMk/>
          <pc:sldMk cId="0" sldId="299"/>
        </pc:sldMkLst>
      </pc:sldChg>
      <pc:sldChg chg="addSp delSp modSp add mod">
        <pc:chgData name="Federico Cluni" userId="754e41aadaf4a8ea" providerId="LiveId" clId="{3C2A4BE2-CF98-44E4-90F2-E94C284B8C00}" dt="2020-06-18T06:16:39.975" v="8594" actId="20577"/>
        <pc:sldMkLst>
          <pc:docMk/>
          <pc:sldMk cId="0" sldId="300"/>
        </pc:sldMkLst>
        <pc:spChg chg="del">
          <ac:chgData name="Federico Cluni" userId="754e41aadaf4a8ea" providerId="LiveId" clId="{3C2A4BE2-CF98-44E4-90F2-E94C284B8C00}" dt="2020-06-17T10:00:23.499" v="2714" actId="478"/>
          <ac:spMkLst>
            <pc:docMk/>
            <pc:sldMk cId="0" sldId="300"/>
            <ac:spMk id="2" creationId="{3EB24B92-A823-46D9-9AB9-161C11913CC4}"/>
          </ac:spMkLst>
        </pc:spChg>
        <pc:spChg chg="add mod">
          <ac:chgData name="Federico Cluni" userId="754e41aadaf4a8ea" providerId="LiveId" clId="{3C2A4BE2-CF98-44E4-90F2-E94C284B8C00}" dt="2020-06-18T06:16:39.975" v="8594" actId="20577"/>
          <ac:spMkLst>
            <pc:docMk/>
            <pc:sldMk cId="0" sldId="300"/>
            <ac:spMk id="4" creationId="{1757A113-2160-4A40-B67E-037908788499}"/>
          </ac:spMkLst>
        </pc:spChg>
        <pc:spChg chg="add mod">
          <ac:chgData name="Federico Cluni" userId="754e41aadaf4a8ea" providerId="LiveId" clId="{3C2A4BE2-CF98-44E4-90F2-E94C284B8C00}" dt="2020-06-17T10:07:50.252" v="3075"/>
          <ac:spMkLst>
            <pc:docMk/>
            <pc:sldMk cId="0" sldId="300"/>
            <ac:spMk id="5" creationId="{CE269B7B-35D4-4F12-99F4-3BD7A8757DE1}"/>
          </ac:spMkLst>
        </pc:spChg>
        <pc:spChg chg="del">
          <ac:chgData name="Federico Cluni" userId="754e41aadaf4a8ea" providerId="LiveId" clId="{3C2A4BE2-CF98-44E4-90F2-E94C284B8C00}" dt="2020-06-17T10:07:49.856" v="3074" actId="478"/>
          <ac:spMkLst>
            <pc:docMk/>
            <pc:sldMk cId="0" sldId="300"/>
            <ac:spMk id="47106" creationId="{00364813-5B13-443D-B937-A39AC47821E7}"/>
          </ac:spMkLst>
        </pc:spChg>
        <pc:spChg chg="mod">
          <ac:chgData name="Federico Cluni" userId="754e41aadaf4a8ea" providerId="LiveId" clId="{3C2A4BE2-CF98-44E4-90F2-E94C284B8C00}" dt="2020-06-17T14:33:54.246" v="7887" actId="207"/>
          <ac:spMkLst>
            <pc:docMk/>
            <pc:sldMk cId="0" sldId="300"/>
            <ac:spMk id="47107" creationId="{99C64C5A-F27B-4D5E-A469-247857D5FEFD}"/>
          </ac:spMkLst>
        </pc:spChg>
      </pc:sldChg>
      <pc:sldChg chg="addSp delSp modSp add del mod">
        <pc:chgData name="Federico Cluni" userId="754e41aadaf4a8ea" providerId="LiveId" clId="{3C2A4BE2-CF98-44E4-90F2-E94C284B8C00}" dt="2020-06-17T13:34:18.523" v="6075" actId="2696"/>
        <pc:sldMkLst>
          <pc:docMk/>
          <pc:sldMk cId="2909882934" sldId="301"/>
        </pc:sldMkLst>
        <pc:spChg chg="add mod">
          <ac:chgData name="Federico Cluni" userId="754e41aadaf4a8ea" providerId="LiveId" clId="{3C2A4BE2-CF98-44E4-90F2-E94C284B8C00}" dt="2020-06-17T10:07:16.867" v="3059"/>
          <ac:spMkLst>
            <pc:docMk/>
            <pc:sldMk cId="2909882934" sldId="301"/>
            <ac:spMk id="4" creationId="{3CF10B12-B102-46BE-AE13-25BDA808731C}"/>
          </ac:spMkLst>
        </pc:spChg>
        <pc:spChg chg="del">
          <ac:chgData name="Federico Cluni" userId="754e41aadaf4a8ea" providerId="LiveId" clId="{3C2A4BE2-CF98-44E4-90F2-E94C284B8C00}" dt="2020-06-17T10:07:16.463" v="3058" actId="478"/>
          <ac:spMkLst>
            <pc:docMk/>
            <pc:sldMk cId="2909882934" sldId="301"/>
            <ac:spMk id="39938" creationId="{B313FE4B-8740-4F8B-AC63-0314C8543804}"/>
          </ac:spMkLst>
        </pc:spChg>
        <pc:spChg chg="mod">
          <ac:chgData name="Federico Cluni" userId="754e41aadaf4a8ea" providerId="LiveId" clId="{3C2A4BE2-CF98-44E4-90F2-E94C284B8C00}" dt="2020-06-17T09:30:18.455" v="1221" actId="6549"/>
          <ac:spMkLst>
            <pc:docMk/>
            <pc:sldMk cId="2909882934" sldId="301"/>
            <ac:spMk id="39939" creationId="{141BD149-0FFB-40B5-96FB-BC7F0D8CD8D4}"/>
          </ac:spMkLst>
        </pc:spChg>
      </pc:sldChg>
      <pc:sldChg chg="addSp delSp modSp add mod">
        <pc:chgData name="Federico Cluni" userId="754e41aadaf4a8ea" providerId="LiveId" clId="{3C2A4BE2-CF98-44E4-90F2-E94C284B8C00}" dt="2020-06-17T14:33:15.669" v="7881" actId="207"/>
        <pc:sldMkLst>
          <pc:docMk/>
          <pc:sldMk cId="0" sldId="302"/>
        </pc:sldMkLst>
        <pc:spChg chg="add mod">
          <ac:chgData name="Federico Cluni" userId="754e41aadaf4a8ea" providerId="LiveId" clId="{3C2A4BE2-CF98-44E4-90F2-E94C284B8C00}" dt="2020-06-17T10:07:37.098" v="3069"/>
          <ac:spMkLst>
            <pc:docMk/>
            <pc:sldMk cId="0" sldId="302"/>
            <ac:spMk id="4" creationId="{0A22BD09-EF34-4B81-922F-414C35510B85}"/>
          </ac:spMkLst>
        </pc:spChg>
        <pc:spChg chg="del">
          <ac:chgData name="Federico Cluni" userId="754e41aadaf4a8ea" providerId="LiveId" clId="{3C2A4BE2-CF98-44E4-90F2-E94C284B8C00}" dt="2020-06-17T10:07:36.692" v="3068" actId="478"/>
          <ac:spMkLst>
            <pc:docMk/>
            <pc:sldMk cId="0" sldId="302"/>
            <ac:spMk id="44034" creationId="{0C7DFD8C-00BD-4103-A060-1F36E9A6E738}"/>
          </ac:spMkLst>
        </pc:spChg>
        <pc:spChg chg="mod">
          <ac:chgData name="Federico Cluni" userId="754e41aadaf4a8ea" providerId="LiveId" clId="{3C2A4BE2-CF98-44E4-90F2-E94C284B8C00}" dt="2020-06-17T14:33:15.669" v="7881" actId="207"/>
          <ac:spMkLst>
            <pc:docMk/>
            <pc:sldMk cId="0" sldId="302"/>
            <ac:spMk id="44035" creationId="{A9D92512-3529-405D-8C8E-F1A81D59CCCD}"/>
          </ac:spMkLst>
        </pc:spChg>
      </pc:sldChg>
      <pc:sldChg chg="del">
        <pc:chgData name="Federico Cluni" userId="754e41aadaf4a8ea" providerId="LiveId" clId="{3C2A4BE2-CF98-44E4-90F2-E94C284B8C00}" dt="2020-06-17T08:17:57.251" v="4" actId="47"/>
        <pc:sldMkLst>
          <pc:docMk/>
          <pc:sldMk cId="0" sldId="303"/>
        </pc:sldMkLst>
      </pc:sldChg>
      <pc:sldChg chg="del">
        <pc:chgData name="Federico Cluni" userId="754e41aadaf4a8ea" providerId="LiveId" clId="{3C2A4BE2-CF98-44E4-90F2-E94C284B8C00}" dt="2020-06-17T08:17:57.251" v="4" actId="47"/>
        <pc:sldMkLst>
          <pc:docMk/>
          <pc:sldMk cId="0" sldId="304"/>
        </pc:sldMkLst>
      </pc:sldChg>
      <pc:sldChg chg="del">
        <pc:chgData name="Federico Cluni" userId="754e41aadaf4a8ea" providerId="LiveId" clId="{3C2A4BE2-CF98-44E4-90F2-E94C284B8C00}" dt="2020-06-17T08:17:57.251" v="4" actId="47"/>
        <pc:sldMkLst>
          <pc:docMk/>
          <pc:sldMk cId="0" sldId="305"/>
        </pc:sldMkLst>
      </pc:sldChg>
      <pc:sldChg chg="modSp add mod modNotesTx">
        <pc:chgData name="Federico Cluni" userId="754e41aadaf4a8ea" providerId="LiveId" clId="{3C2A4BE2-CF98-44E4-90F2-E94C284B8C00}" dt="2020-06-18T10:37:18.064" v="8684" actId="20577"/>
        <pc:sldMkLst>
          <pc:docMk/>
          <pc:sldMk cId="0" sldId="306"/>
        </pc:sldMkLst>
        <pc:spChg chg="mod">
          <ac:chgData name="Federico Cluni" userId="754e41aadaf4a8ea" providerId="LiveId" clId="{3C2A4BE2-CF98-44E4-90F2-E94C284B8C00}" dt="2020-06-17T10:30:37.633" v="3872" actId="207"/>
          <ac:spMkLst>
            <pc:docMk/>
            <pc:sldMk cId="0" sldId="306"/>
            <ac:spMk id="53250" creationId="{18CD9BC8-C129-43D2-8128-06A814C2C5F5}"/>
          </ac:spMkLst>
        </pc:spChg>
        <pc:spChg chg="mod">
          <ac:chgData name="Federico Cluni" userId="754e41aadaf4a8ea" providerId="LiveId" clId="{3C2A4BE2-CF98-44E4-90F2-E94C284B8C00}" dt="2020-06-18T10:37:18.064" v="8684" actId="20577"/>
          <ac:spMkLst>
            <pc:docMk/>
            <pc:sldMk cId="0" sldId="306"/>
            <ac:spMk id="53251" creationId="{B32536A9-90A3-4A3F-AC07-594D85CB2542}"/>
          </ac:spMkLst>
        </pc:spChg>
      </pc:sldChg>
      <pc:sldChg chg="addSp delSp modSp add mod">
        <pc:chgData name="Federico Cluni" userId="754e41aadaf4a8ea" providerId="LiveId" clId="{3C2A4BE2-CF98-44E4-90F2-E94C284B8C00}" dt="2020-06-17T14:42:14.986" v="8144" actId="20577"/>
        <pc:sldMkLst>
          <pc:docMk/>
          <pc:sldMk cId="0" sldId="307"/>
        </pc:sldMkLst>
        <pc:spChg chg="add mod">
          <ac:chgData name="Federico Cluni" userId="754e41aadaf4a8ea" providerId="LiveId" clId="{3C2A4BE2-CF98-44E4-90F2-E94C284B8C00}" dt="2020-06-17T10:46:59.300" v="4741" actId="20577"/>
          <ac:spMkLst>
            <pc:docMk/>
            <pc:sldMk cId="0" sldId="307"/>
            <ac:spMk id="4" creationId="{EFBB445F-35AB-4EC1-B355-910AA8ACCC46}"/>
          </ac:spMkLst>
        </pc:spChg>
        <pc:spChg chg="del">
          <ac:chgData name="Federico Cluni" userId="754e41aadaf4a8ea" providerId="LiveId" clId="{3C2A4BE2-CF98-44E4-90F2-E94C284B8C00}" dt="2020-06-17T10:46:53.379" v="4726" actId="478"/>
          <ac:spMkLst>
            <pc:docMk/>
            <pc:sldMk cId="0" sldId="307"/>
            <ac:spMk id="54274" creationId="{529B81B0-8208-4B6F-8196-38094201D299}"/>
          </ac:spMkLst>
        </pc:spChg>
        <pc:spChg chg="mod">
          <ac:chgData name="Federico Cluni" userId="754e41aadaf4a8ea" providerId="LiveId" clId="{3C2A4BE2-CF98-44E4-90F2-E94C284B8C00}" dt="2020-06-17T14:42:14.986" v="8144" actId="20577"/>
          <ac:spMkLst>
            <pc:docMk/>
            <pc:sldMk cId="0" sldId="307"/>
            <ac:spMk id="54275" creationId="{90CF1CCD-6B1C-4856-8E13-E28A8438CA31}"/>
          </ac:spMkLst>
        </pc:spChg>
      </pc:sldChg>
      <pc:sldChg chg="addSp delSp modSp add mod">
        <pc:chgData name="Federico Cluni" userId="754e41aadaf4a8ea" providerId="LiveId" clId="{3C2A4BE2-CF98-44E4-90F2-E94C284B8C00}" dt="2020-06-18T10:50:07.739" v="8699" actId="6549"/>
        <pc:sldMkLst>
          <pc:docMk/>
          <pc:sldMk cId="0" sldId="308"/>
        </pc:sldMkLst>
        <pc:spChg chg="add mod">
          <ac:chgData name="Federico Cluni" userId="754e41aadaf4a8ea" providerId="LiveId" clId="{3C2A4BE2-CF98-44E4-90F2-E94C284B8C00}" dt="2020-06-17T10:47:40.596" v="4792"/>
          <ac:spMkLst>
            <pc:docMk/>
            <pc:sldMk cId="0" sldId="308"/>
            <ac:spMk id="5" creationId="{70FD258E-8675-4227-8E24-636C9B23E3DD}"/>
          </ac:spMkLst>
        </pc:spChg>
        <pc:spChg chg="del">
          <ac:chgData name="Federico Cluni" userId="754e41aadaf4a8ea" providerId="LiveId" clId="{3C2A4BE2-CF98-44E4-90F2-E94C284B8C00}" dt="2020-06-17T10:47:39.899" v="4791" actId="478"/>
          <ac:spMkLst>
            <pc:docMk/>
            <pc:sldMk cId="0" sldId="308"/>
            <ac:spMk id="55298" creationId="{DA952007-CA8B-47AF-871D-D8F0C5A08C3F}"/>
          </ac:spMkLst>
        </pc:spChg>
        <pc:spChg chg="mod">
          <ac:chgData name="Federico Cluni" userId="754e41aadaf4a8ea" providerId="LiveId" clId="{3C2A4BE2-CF98-44E4-90F2-E94C284B8C00}" dt="2020-06-18T10:50:07.739" v="8699" actId="6549"/>
          <ac:spMkLst>
            <pc:docMk/>
            <pc:sldMk cId="0" sldId="308"/>
            <ac:spMk id="55299" creationId="{CD15E60E-56BC-4EF8-940E-C5902B08B9BA}"/>
          </ac:spMkLst>
        </pc:spChg>
        <pc:spChg chg="mod">
          <ac:chgData name="Federico Cluni" userId="754e41aadaf4a8ea" providerId="LiveId" clId="{3C2A4BE2-CF98-44E4-90F2-E94C284B8C00}" dt="2020-06-17T10:49:23.220" v="4982" actId="20577"/>
          <ac:spMkLst>
            <pc:docMk/>
            <pc:sldMk cId="0" sldId="308"/>
            <ac:spMk id="55300" creationId="{F03F0B5F-2F75-4990-B08E-02B933201531}"/>
          </ac:spMkLst>
        </pc:spChg>
      </pc:sldChg>
      <pc:sldChg chg="addSp delSp modSp add mod">
        <pc:chgData name="Federico Cluni" userId="754e41aadaf4a8ea" providerId="LiveId" clId="{3C2A4BE2-CF98-44E4-90F2-E94C284B8C00}" dt="2020-06-17T14:36:06.950" v="7976" actId="207"/>
        <pc:sldMkLst>
          <pc:docMk/>
          <pc:sldMk cId="0" sldId="309"/>
        </pc:sldMkLst>
        <pc:spChg chg="add mod">
          <ac:chgData name="Federico Cluni" userId="754e41aadaf4a8ea" providerId="LiveId" clId="{3C2A4BE2-CF98-44E4-90F2-E94C284B8C00}" dt="2020-06-17T10:53:07.326" v="5012" actId="20577"/>
          <ac:spMkLst>
            <pc:docMk/>
            <pc:sldMk cId="0" sldId="309"/>
            <ac:spMk id="9" creationId="{B2D81CDC-6FD6-4F7F-9514-BCBF1AD2571A}"/>
          </ac:spMkLst>
        </pc:spChg>
        <pc:spChg chg="del">
          <ac:chgData name="Federico Cluni" userId="754e41aadaf4a8ea" providerId="LiveId" clId="{3C2A4BE2-CF98-44E4-90F2-E94C284B8C00}" dt="2020-06-17T10:52:58.220" v="4985" actId="478"/>
          <ac:spMkLst>
            <pc:docMk/>
            <pc:sldMk cId="0" sldId="309"/>
            <ac:spMk id="56322" creationId="{F3099BDC-9C8E-4740-BEA8-0853AA4BA9B3}"/>
          </ac:spMkLst>
        </pc:spChg>
        <pc:spChg chg="mod">
          <ac:chgData name="Federico Cluni" userId="754e41aadaf4a8ea" providerId="LiveId" clId="{3C2A4BE2-CF98-44E4-90F2-E94C284B8C00}" dt="2020-06-17T14:36:06.950" v="7976" actId="207"/>
          <ac:spMkLst>
            <pc:docMk/>
            <pc:sldMk cId="0" sldId="309"/>
            <ac:spMk id="56323" creationId="{F04628DC-64BE-4BB1-B0B0-9EF18EDB47AF}"/>
          </ac:spMkLst>
        </pc:spChg>
        <pc:spChg chg="del mod">
          <ac:chgData name="Federico Cluni" userId="754e41aadaf4a8ea" providerId="LiveId" clId="{3C2A4BE2-CF98-44E4-90F2-E94C284B8C00}" dt="2020-06-17T10:56:11.637" v="5168" actId="478"/>
          <ac:spMkLst>
            <pc:docMk/>
            <pc:sldMk cId="0" sldId="309"/>
            <ac:spMk id="56324" creationId="{1F1D5F53-3FF2-4FD8-80FD-067674727DA2}"/>
          </ac:spMkLst>
        </pc:spChg>
        <pc:spChg chg="mod">
          <ac:chgData name="Federico Cluni" userId="754e41aadaf4a8ea" providerId="LiveId" clId="{3C2A4BE2-CF98-44E4-90F2-E94C284B8C00}" dt="2020-06-17T10:55:54.843" v="5165" actId="1076"/>
          <ac:spMkLst>
            <pc:docMk/>
            <pc:sldMk cId="0" sldId="309"/>
            <ac:spMk id="56325" creationId="{0AF642C5-2755-4EBD-BE9D-C355124DCB79}"/>
          </ac:spMkLst>
        </pc:spChg>
        <pc:spChg chg="mod">
          <ac:chgData name="Federico Cluni" userId="754e41aadaf4a8ea" providerId="LiveId" clId="{3C2A4BE2-CF98-44E4-90F2-E94C284B8C00}" dt="2020-06-17T10:55:54.843" v="5165" actId="1076"/>
          <ac:spMkLst>
            <pc:docMk/>
            <pc:sldMk cId="0" sldId="309"/>
            <ac:spMk id="56326" creationId="{7683477A-8B88-4D5B-8D86-4891C55CF028}"/>
          </ac:spMkLst>
        </pc:spChg>
        <pc:spChg chg="mod">
          <ac:chgData name="Federico Cluni" userId="754e41aadaf4a8ea" providerId="LiveId" clId="{3C2A4BE2-CF98-44E4-90F2-E94C284B8C00}" dt="2020-06-17T10:55:54.843" v="5165" actId="1076"/>
          <ac:spMkLst>
            <pc:docMk/>
            <pc:sldMk cId="0" sldId="309"/>
            <ac:spMk id="56327" creationId="{175D6CC5-79E2-400B-9379-9C4627959354}"/>
          </ac:spMkLst>
        </pc:spChg>
        <pc:spChg chg="mod">
          <ac:chgData name="Federico Cluni" userId="754e41aadaf4a8ea" providerId="LiveId" clId="{3C2A4BE2-CF98-44E4-90F2-E94C284B8C00}" dt="2020-06-17T10:55:54.843" v="5165" actId="1076"/>
          <ac:spMkLst>
            <pc:docMk/>
            <pc:sldMk cId="0" sldId="309"/>
            <ac:spMk id="56328" creationId="{FB6EDBCC-9BF3-4B6E-AF3E-8BD3E82A9EA3}"/>
          </ac:spMkLst>
        </pc:spChg>
      </pc:sldChg>
      <pc:sldChg chg="addSp delSp modSp add mod">
        <pc:chgData name="Federico Cluni" userId="754e41aadaf4a8ea" providerId="LiveId" clId="{3C2A4BE2-CF98-44E4-90F2-E94C284B8C00}" dt="2020-06-17T14:36:18.951" v="7977" actId="207"/>
        <pc:sldMkLst>
          <pc:docMk/>
          <pc:sldMk cId="0" sldId="310"/>
        </pc:sldMkLst>
        <pc:spChg chg="add mod">
          <ac:chgData name="Federico Cluni" userId="754e41aadaf4a8ea" providerId="LiveId" clId="{3C2A4BE2-CF98-44E4-90F2-E94C284B8C00}" dt="2020-06-17T10:59:08.778" v="5265" actId="20577"/>
          <ac:spMkLst>
            <pc:docMk/>
            <pc:sldMk cId="0" sldId="310"/>
            <ac:spMk id="4" creationId="{8E81E1BE-0151-4B2B-8ED8-26EB841CE581}"/>
          </ac:spMkLst>
        </pc:spChg>
        <pc:spChg chg="del">
          <ac:chgData name="Federico Cluni" userId="754e41aadaf4a8ea" providerId="LiveId" clId="{3C2A4BE2-CF98-44E4-90F2-E94C284B8C00}" dt="2020-06-17T10:58:37.288" v="5249" actId="478"/>
          <ac:spMkLst>
            <pc:docMk/>
            <pc:sldMk cId="0" sldId="310"/>
            <ac:spMk id="57346" creationId="{5566956C-761F-40B1-9302-475E7D05A1D3}"/>
          </ac:spMkLst>
        </pc:spChg>
        <pc:spChg chg="mod">
          <ac:chgData name="Federico Cluni" userId="754e41aadaf4a8ea" providerId="LiveId" clId="{3C2A4BE2-CF98-44E4-90F2-E94C284B8C00}" dt="2020-06-17T14:36:18.951" v="7977" actId="207"/>
          <ac:spMkLst>
            <pc:docMk/>
            <pc:sldMk cId="0" sldId="310"/>
            <ac:spMk id="57347" creationId="{27A4A5CA-69B7-41B9-B033-C217FB7EEFBE}"/>
          </ac:spMkLst>
        </pc:spChg>
      </pc:sldChg>
      <pc:sldChg chg="addSp delSp modSp add mod">
        <pc:chgData name="Federico Cluni" userId="754e41aadaf4a8ea" providerId="LiveId" clId="{3C2A4BE2-CF98-44E4-90F2-E94C284B8C00}" dt="2020-06-18T06:12:21.951" v="8435" actId="20577"/>
        <pc:sldMkLst>
          <pc:docMk/>
          <pc:sldMk cId="0" sldId="311"/>
        </pc:sldMkLst>
        <pc:spChg chg="add mod">
          <ac:chgData name="Federico Cluni" userId="754e41aadaf4a8ea" providerId="LiveId" clId="{3C2A4BE2-CF98-44E4-90F2-E94C284B8C00}" dt="2020-06-17T13:10:06.906" v="5380" actId="20577"/>
          <ac:spMkLst>
            <pc:docMk/>
            <pc:sldMk cId="0" sldId="311"/>
            <ac:spMk id="4" creationId="{5CAFEFF0-0A7B-4E43-A252-786CA3938B88}"/>
          </ac:spMkLst>
        </pc:spChg>
        <pc:spChg chg="del">
          <ac:chgData name="Federico Cluni" userId="754e41aadaf4a8ea" providerId="LiveId" clId="{3C2A4BE2-CF98-44E4-90F2-E94C284B8C00}" dt="2020-06-17T13:10:02.138" v="5371" actId="478"/>
          <ac:spMkLst>
            <pc:docMk/>
            <pc:sldMk cId="0" sldId="311"/>
            <ac:spMk id="58370" creationId="{5AD84078-D536-4DB0-8E35-0C3288BD2CA1}"/>
          </ac:spMkLst>
        </pc:spChg>
        <pc:spChg chg="mod">
          <ac:chgData name="Federico Cluni" userId="754e41aadaf4a8ea" providerId="LiveId" clId="{3C2A4BE2-CF98-44E4-90F2-E94C284B8C00}" dt="2020-06-18T06:12:21.951" v="8435" actId="20577"/>
          <ac:spMkLst>
            <pc:docMk/>
            <pc:sldMk cId="0" sldId="311"/>
            <ac:spMk id="58371" creationId="{7D14B1CE-538B-4A79-BFD0-D54055953175}"/>
          </ac:spMkLst>
        </pc:spChg>
      </pc:sldChg>
      <pc:sldChg chg="addSp delSp modSp add mod">
        <pc:chgData name="Federico Cluni" userId="754e41aadaf4a8ea" providerId="LiveId" clId="{3C2A4BE2-CF98-44E4-90F2-E94C284B8C00}" dt="2020-06-17T14:36:31.213" v="7979" actId="207"/>
        <pc:sldMkLst>
          <pc:docMk/>
          <pc:sldMk cId="0" sldId="312"/>
        </pc:sldMkLst>
        <pc:spChg chg="add mod">
          <ac:chgData name="Federico Cluni" userId="754e41aadaf4a8ea" providerId="LiveId" clId="{3C2A4BE2-CF98-44E4-90F2-E94C284B8C00}" dt="2020-06-17T13:14:18.895" v="5512" actId="20577"/>
          <ac:spMkLst>
            <pc:docMk/>
            <pc:sldMk cId="0" sldId="312"/>
            <ac:spMk id="4" creationId="{1D0568E1-C7A9-4922-A2AF-0ADF6B31744E}"/>
          </ac:spMkLst>
        </pc:spChg>
        <pc:spChg chg="add mod">
          <ac:chgData name="Federico Cluni" userId="754e41aadaf4a8ea" providerId="LiveId" clId="{3C2A4BE2-CF98-44E4-90F2-E94C284B8C00}" dt="2020-06-17T13:14:59.316" v="5568" actId="1076"/>
          <ac:spMkLst>
            <pc:docMk/>
            <pc:sldMk cId="0" sldId="312"/>
            <ac:spMk id="5" creationId="{DDDF1180-733F-4A60-BDF4-8A026584591C}"/>
          </ac:spMkLst>
        </pc:spChg>
        <pc:spChg chg="del">
          <ac:chgData name="Federico Cluni" userId="754e41aadaf4a8ea" providerId="LiveId" clId="{3C2A4BE2-CF98-44E4-90F2-E94C284B8C00}" dt="2020-06-17T13:11:15.098" v="5471" actId="478"/>
          <ac:spMkLst>
            <pc:docMk/>
            <pc:sldMk cId="0" sldId="312"/>
            <ac:spMk id="59394" creationId="{F8A0612B-FB0A-4366-B4F0-E2893FB967B2}"/>
          </ac:spMkLst>
        </pc:spChg>
        <pc:spChg chg="mod">
          <ac:chgData name="Federico Cluni" userId="754e41aadaf4a8ea" providerId="LiveId" clId="{3C2A4BE2-CF98-44E4-90F2-E94C284B8C00}" dt="2020-06-17T14:36:31.213" v="7979" actId="207"/>
          <ac:spMkLst>
            <pc:docMk/>
            <pc:sldMk cId="0" sldId="312"/>
            <ac:spMk id="59395" creationId="{188C0C7E-B87C-45A0-B1AE-EE834A7A5042}"/>
          </ac:spMkLst>
        </pc:spChg>
      </pc:sldChg>
      <pc:sldChg chg="addSp delSp modSp add mod">
        <pc:chgData name="Federico Cluni" userId="754e41aadaf4a8ea" providerId="LiveId" clId="{3C2A4BE2-CF98-44E4-90F2-E94C284B8C00}" dt="2020-06-17T14:47:27.685" v="8153" actId="20577"/>
        <pc:sldMkLst>
          <pc:docMk/>
          <pc:sldMk cId="0" sldId="313"/>
        </pc:sldMkLst>
        <pc:spChg chg="add mod">
          <ac:chgData name="Federico Cluni" userId="754e41aadaf4a8ea" providerId="LiveId" clId="{3C2A4BE2-CF98-44E4-90F2-E94C284B8C00}" dt="2020-06-17T13:15:17.978" v="5574" actId="20577"/>
          <ac:spMkLst>
            <pc:docMk/>
            <pc:sldMk cId="0" sldId="313"/>
            <ac:spMk id="4" creationId="{753B658E-4C5B-49B9-88CD-5D1178CB9FE9}"/>
          </ac:spMkLst>
        </pc:spChg>
        <pc:spChg chg="del">
          <ac:chgData name="Federico Cluni" userId="754e41aadaf4a8ea" providerId="LiveId" clId="{3C2A4BE2-CF98-44E4-90F2-E94C284B8C00}" dt="2020-06-17T13:15:12.321" v="5569" actId="478"/>
          <ac:spMkLst>
            <pc:docMk/>
            <pc:sldMk cId="0" sldId="313"/>
            <ac:spMk id="60418" creationId="{CD253A1F-35E2-40B4-B887-C6E518C85299}"/>
          </ac:spMkLst>
        </pc:spChg>
        <pc:spChg chg="mod">
          <ac:chgData name="Federico Cluni" userId="754e41aadaf4a8ea" providerId="LiveId" clId="{3C2A4BE2-CF98-44E4-90F2-E94C284B8C00}" dt="2020-06-17T14:47:27.685" v="8153" actId="20577"/>
          <ac:spMkLst>
            <pc:docMk/>
            <pc:sldMk cId="0" sldId="313"/>
            <ac:spMk id="60419" creationId="{1DCB188F-CBF2-4118-B7D2-2063D15CE157}"/>
          </ac:spMkLst>
        </pc:spChg>
      </pc:sldChg>
      <pc:sldChg chg="addSp delSp modSp add mod ord">
        <pc:chgData name="Federico Cluni" userId="754e41aadaf4a8ea" providerId="LiveId" clId="{3C2A4BE2-CF98-44E4-90F2-E94C284B8C00}" dt="2020-06-17T14:35:24.092" v="7973" actId="20577"/>
        <pc:sldMkLst>
          <pc:docMk/>
          <pc:sldMk cId="0" sldId="314"/>
        </pc:sldMkLst>
        <pc:spChg chg="mod">
          <ac:chgData name="Federico Cluni" userId="754e41aadaf4a8ea" providerId="LiveId" clId="{3C2A4BE2-CF98-44E4-90F2-E94C284B8C00}" dt="2020-06-17T10:05:45.402" v="3038" actId="20577"/>
          <ac:spMkLst>
            <pc:docMk/>
            <pc:sldMk cId="0" sldId="314"/>
            <ac:spMk id="2" creationId="{C7CE77D6-3A10-4EC5-A503-E0E6006B57A1}"/>
          </ac:spMkLst>
        </pc:spChg>
        <pc:spChg chg="add mod">
          <ac:chgData name="Federico Cluni" userId="754e41aadaf4a8ea" providerId="LiveId" clId="{3C2A4BE2-CF98-44E4-90F2-E94C284B8C00}" dt="2020-06-17T10:07:55.214" v="3077"/>
          <ac:spMkLst>
            <pc:docMk/>
            <pc:sldMk cId="0" sldId="314"/>
            <ac:spMk id="7" creationId="{FCCB3D06-8CFD-4DB6-BE00-2434CEF1892A}"/>
          </ac:spMkLst>
        </pc:spChg>
        <pc:spChg chg="mod">
          <ac:chgData name="Federico Cluni" userId="754e41aadaf4a8ea" providerId="LiveId" clId="{3C2A4BE2-CF98-44E4-90F2-E94C284B8C00}" dt="2020-06-17T14:35:24.092" v="7973" actId="20577"/>
          <ac:spMkLst>
            <pc:docMk/>
            <pc:sldMk cId="0" sldId="314"/>
            <ac:spMk id="46083" creationId="{6ACC68DE-8CF4-432B-B0F9-A6F80B875381}"/>
          </ac:spMkLst>
        </pc:spChg>
        <pc:spChg chg="del">
          <ac:chgData name="Federico Cluni" userId="754e41aadaf4a8ea" providerId="LiveId" clId="{3C2A4BE2-CF98-44E4-90F2-E94C284B8C00}" dt="2020-06-17T10:07:54.838" v="3076" actId="478"/>
          <ac:spMkLst>
            <pc:docMk/>
            <pc:sldMk cId="0" sldId="314"/>
            <ac:spMk id="48130" creationId="{4F3D2287-1109-450D-A21C-C43EFA756FA6}"/>
          </ac:spMkLst>
        </pc:spChg>
        <pc:spChg chg="mod">
          <ac:chgData name="Federico Cluni" userId="754e41aadaf4a8ea" providerId="LiveId" clId="{3C2A4BE2-CF98-44E4-90F2-E94C284B8C00}" dt="2020-06-17T10:05:49.911" v="3040" actId="20577"/>
          <ac:spMkLst>
            <pc:docMk/>
            <pc:sldMk cId="0" sldId="314"/>
            <ac:spMk id="48132" creationId="{A0FE7CB0-E481-4096-81C8-1764C2DA88DA}"/>
          </ac:spMkLst>
        </pc:spChg>
        <pc:spChg chg="mod">
          <ac:chgData name="Federico Cluni" userId="754e41aadaf4a8ea" providerId="LiveId" clId="{3C2A4BE2-CF98-44E4-90F2-E94C284B8C00}" dt="2020-06-17T10:06:03.373" v="3055" actId="20577"/>
          <ac:spMkLst>
            <pc:docMk/>
            <pc:sldMk cId="0" sldId="314"/>
            <ac:spMk id="48134" creationId="{774AE6C6-4588-4333-AB3D-72CBCBC40EC5}"/>
          </ac:spMkLst>
        </pc:spChg>
      </pc:sldChg>
      <pc:sldChg chg="addSp delSp modSp add del mod modNotesTx">
        <pc:chgData name="Federico Cluni" userId="754e41aadaf4a8ea" providerId="LiveId" clId="{3C2A4BE2-CF98-44E4-90F2-E94C284B8C00}" dt="2020-06-17T13:34:18.523" v="6075" actId="2696"/>
        <pc:sldMkLst>
          <pc:docMk/>
          <pc:sldMk cId="3167600321" sldId="315"/>
        </pc:sldMkLst>
        <pc:spChg chg="add mod">
          <ac:chgData name="Federico Cluni" userId="754e41aadaf4a8ea" providerId="LiveId" clId="{3C2A4BE2-CF98-44E4-90F2-E94C284B8C00}" dt="2020-06-17T10:07:21.277" v="3061"/>
          <ac:spMkLst>
            <pc:docMk/>
            <pc:sldMk cId="3167600321" sldId="315"/>
            <ac:spMk id="4" creationId="{E00B9A0C-DD66-4C5A-830E-EEEC9189156B}"/>
          </ac:spMkLst>
        </pc:spChg>
        <pc:spChg chg="del">
          <ac:chgData name="Federico Cluni" userId="754e41aadaf4a8ea" providerId="LiveId" clId="{3C2A4BE2-CF98-44E4-90F2-E94C284B8C00}" dt="2020-06-17T10:07:20.866" v="3060" actId="478"/>
          <ac:spMkLst>
            <pc:docMk/>
            <pc:sldMk cId="3167600321" sldId="315"/>
            <ac:spMk id="39938" creationId="{B313FE4B-8740-4F8B-AC63-0314C8543804}"/>
          </ac:spMkLst>
        </pc:spChg>
        <pc:spChg chg="mod">
          <ac:chgData name="Federico Cluni" userId="754e41aadaf4a8ea" providerId="LiveId" clId="{3C2A4BE2-CF98-44E4-90F2-E94C284B8C00}" dt="2020-06-17T09:30:11.325" v="1220" actId="6549"/>
          <ac:spMkLst>
            <pc:docMk/>
            <pc:sldMk cId="3167600321" sldId="315"/>
            <ac:spMk id="39939" creationId="{141BD149-0FFB-40B5-96FB-BC7F0D8CD8D4}"/>
          </ac:spMkLst>
        </pc:spChg>
      </pc:sldChg>
      <pc:sldChg chg="addSp modSp add mod">
        <pc:chgData name="Federico Cluni" userId="754e41aadaf4a8ea" providerId="LiveId" clId="{3C2A4BE2-CF98-44E4-90F2-E94C284B8C00}" dt="2020-06-17T15:05:13.088" v="8246" actId="1076"/>
        <pc:sldMkLst>
          <pc:docMk/>
          <pc:sldMk cId="3640886085" sldId="315"/>
        </pc:sldMkLst>
        <pc:spChg chg="mod">
          <ac:chgData name="Federico Cluni" userId="754e41aadaf4a8ea" providerId="LiveId" clId="{3C2A4BE2-CF98-44E4-90F2-E94C284B8C00}" dt="2020-06-17T15:04:39.449" v="8239" actId="20577"/>
          <ac:spMkLst>
            <pc:docMk/>
            <pc:sldMk cId="3640886085" sldId="315"/>
            <ac:spMk id="39939" creationId="{141BD149-0FFB-40B5-96FB-BC7F0D8CD8D4}"/>
          </ac:spMkLst>
        </pc:spChg>
        <pc:picChg chg="add mod">
          <ac:chgData name="Federico Cluni" userId="754e41aadaf4a8ea" providerId="LiveId" clId="{3C2A4BE2-CF98-44E4-90F2-E94C284B8C00}" dt="2020-06-17T15:05:13.088" v="8246" actId="1076"/>
          <ac:picMkLst>
            <pc:docMk/>
            <pc:sldMk cId="3640886085" sldId="315"/>
            <ac:picMk id="3" creationId="{065CDF21-4126-4A6D-962A-76791542F169}"/>
          </ac:picMkLst>
        </pc:picChg>
      </pc:sldChg>
      <pc:sldChg chg="del">
        <pc:chgData name="Federico Cluni" userId="754e41aadaf4a8ea" providerId="LiveId" clId="{3C2A4BE2-CF98-44E4-90F2-E94C284B8C00}" dt="2020-06-17T08:17:57.251" v="4" actId="47"/>
        <pc:sldMkLst>
          <pc:docMk/>
          <pc:sldMk cId="3826106657" sldId="315"/>
        </pc:sldMkLst>
      </pc:sldChg>
      <pc:sldChg chg="addSp delSp modSp add mod">
        <pc:chgData name="Federico Cluni" userId="754e41aadaf4a8ea" providerId="LiveId" clId="{3C2A4BE2-CF98-44E4-90F2-E94C284B8C00}" dt="2020-06-17T14:31:54.339" v="7867" actId="313"/>
        <pc:sldMkLst>
          <pc:docMk/>
          <pc:sldMk cId="0" sldId="316"/>
        </pc:sldMkLst>
        <pc:spChg chg="add mod">
          <ac:chgData name="Federico Cluni" userId="754e41aadaf4a8ea" providerId="LiveId" clId="{3C2A4BE2-CF98-44E4-90F2-E94C284B8C00}" dt="2020-06-17T14:31:54.339" v="7867" actId="313"/>
          <ac:spMkLst>
            <pc:docMk/>
            <pc:sldMk cId="0" sldId="316"/>
            <ac:spMk id="6" creationId="{C2C1527B-4E35-485A-8915-3A2C3E67154C}"/>
          </ac:spMkLst>
        </pc:spChg>
        <pc:spChg chg="del">
          <ac:chgData name="Federico Cluni" userId="754e41aadaf4a8ea" providerId="LiveId" clId="{3C2A4BE2-CF98-44E4-90F2-E94C284B8C00}" dt="2020-06-17T14:31:37.082" v="7822" actId="478"/>
          <ac:spMkLst>
            <pc:docMk/>
            <pc:sldMk cId="0" sldId="316"/>
            <ac:spMk id="3074" creationId="{DC57F949-65B7-43E5-9AF4-BAE42EFC222B}"/>
          </ac:spMkLst>
        </pc:spChg>
        <pc:spChg chg="mod">
          <ac:chgData name="Federico Cluni" userId="754e41aadaf4a8ea" providerId="LiveId" clId="{3C2A4BE2-CF98-44E4-90F2-E94C284B8C00}" dt="2020-06-17T14:31:39.859" v="7824" actId="20577"/>
          <ac:spMkLst>
            <pc:docMk/>
            <pc:sldMk cId="0" sldId="316"/>
            <ac:spMk id="3075" creationId="{89F30D77-6E3A-4C72-95DE-B0519E83D042}"/>
          </ac:spMkLst>
        </pc:spChg>
        <pc:spChg chg="del">
          <ac:chgData name="Federico Cluni" userId="754e41aadaf4a8ea" providerId="LiveId" clId="{3C2A4BE2-CF98-44E4-90F2-E94C284B8C00}" dt="2020-06-17T14:07:26.253" v="6589" actId="478"/>
          <ac:spMkLst>
            <pc:docMk/>
            <pc:sldMk cId="0" sldId="316"/>
            <ac:spMk id="3076" creationId="{5415C968-111A-429B-8BE3-3029705925B2}"/>
          </ac:spMkLst>
        </pc:spChg>
        <pc:spChg chg="mod">
          <ac:chgData name="Federico Cluni" userId="754e41aadaf4a8ea" providerId="LiveId" clId="{3C2A4BE2-CF98-44E4-90F2-E94C284B8C00}" dt="2020-06-17T14:07:56.382" v="6648" actId="1076"/>
          <ac:spMkLst>
            <pc:docMk/>
            <pc:sldMk cId="0" sldId="316"/>
            <ac:spMk id="3077" creationId="{D472E0EA-BF4C-4778-A556-93A63E17C952}"/>
          </ac:spMkLst>
        </pc:spChg>
      </pc:sldChg>
      <pc:sldChg chg="del">
        <pc:chgData name="Federico Cluni" userId="754e41aadaf4a8ea" providerId="LiveId" clId="{3C2A4BE2-CF98-44E4-90F2-E94C284B8C00}" dt="2020-06-17T08:17:57.251" v="4" actId="47"/>
        <pc:sldMkLst>
          <pc:docMk/>
          <pc:sldMk cId="2150309443" sldId="316"/>
        </pc:sldMkLst>
      </pc:sldChg>
      <pc:sldChg chg="addSp delSp modSp add mod">
        <pc:chgData name="Federico Cluni" userId="754e41aadaf4a8ea" providerId="LiveId" clId="{3C2A4BE2-CF98-44E4-90F2-E94C284B8C00}" dt="2020-06-17T14:31:59.976" v="7869"/>
        <pc:sldMkLst>
          <pc:docMk/>
          <pc:sldMk cId="0" sldId="317"/>
        </pc:sldMkLst>
        <pc:spChg chg="add mod">
          <ac:chgData name="Federico Cluni" userId="754e41aadaf4a8ea" providerId="LiveId" clId="{3C2A4BE2-CF98-44E4-90F2-E94C284B8C00}" dt="2020-06-17T14:15:47.063" v="6939" actId="14100"/>
          <ac:spMkLst>
            <pc:docMk/>
            <pc:sldMk cId="0" sldId="317"/>
            <ac:spMk id="2" creationId="{825055C3-849E-46D1-84BF-69C034990B4A}"/>
          </ac:spMkLst>
        </pc:spChg>
        <pc:spChg chg="add mod">
          <ac:chgData name="Federico Cluni" userId="754e41aadaf4a8ea" providerId="LiveId" clId="{3C2A4BE2-CF98-44E4-90F2-E94C284B8C00}" dt="2020-06-17T14:31:59.976" v="7869"/>
          <ac:spMkLst>
            <pc:docMk/>
            <pc:sldMk cId="0" sldId="317"/>
            <ac:spMk id="6" creationId="{F9C7C76A-0F1F-436D-A67D-4F2ABCC895C0}"/>
          </ac:spMkLst>
        </pc:spChg>
        <pc:spChg chg="del">
          <ac:chgData name="Federico Cluni" userId="754e41aadaf4a8ea" providerId="LiveId" clId="{3C2A4BE2-CF98-44E4-90F2-E94C284B8C00}" dt="2020-06-17T14:31:59.539" v="7868" actId="478"/>
          <ac:spMkLst>
            <pc:docMk/>
            <pc:sldMk cId="0" sldId="317"/>
            <ac:spMk id="4098" creationId="{32EF5F9D-635A-459B-AC1F-41D74B500DD0}"/>
          </ac:spMkLst>
        </pc:spChg>
        <pc:spChg chg="mod">
          <ac:chgData name="Federico Cluni" userId="754e41aadaf4a8ea" providerId="LiveId" clId="{3C2A4BE2-CF98-44E4-90F2-E94C284B8C00}" dt="2020-06-17T14:12:55.358" v="6808" actId="20577"/>
          <ac:spMkLst>
            <pc:docMk/>
            <pc:sldMk cId="0" sldId="317"/>
            <ac:spMk id="4099" creationId="{8FE567D3-B3AF-46B5-93DF-9AA3822D885E}"/>
          </ac:spMkLst>
        </pc:spChg>
        <pc:spChg chg="del">
          <ac:chgData name="Federico Cluni" userId="754e41aadaf4a8ea" providerId="LiveId" clId="{3C2A4BE2-CF98-44E4-90F2-E94C284B8C00}" dt="2020-06-17T14:13:10.378" v="6809" actId="478"/>
          <ac:spMkLst>
            <pc:docMk/>
            <pc:sldMk cId="0" sldId="317"/>
            <ac:spMk id="4100" creationId="{3BAAF17F-35BE-44AB-B6A5-3E0D3ABC5FAD}"/>
          </ac:spMkLst>
        </pc:spChg>
      </pc:sldChg>
      <pc:sldChg chg="addSp delSp modSp add mod">
        <pc:chgData name="Federico Cluni" userId="754e41aadaf4a8ea" providerId="LiveId" clId="{3C2A4BE2-CF98-44E4-90F2-E94C284B8C00}" dt="2020-06-17T14:32:04.122" v="7871"/>
        <pc:sldMkLst>
          <pc:docMk/>
          <pc:sldMk cId="0" sldId="318"/>
        </pc:sldMkLst>
        <pc:spChg chg="add mod">
          <ac:chgData name="Federico Cluni" userId="754e41aadaf4a8ea" providerId="LiveId" clId="{3C2A4BE2-CF98-44E4-90F2-E94C284B8C00}" dt="2020-06-17T14:32:04.122" v="7871"/>
          <ac:spMkLst>
            <pc:docMk/>
            <pc:sldMk cId="0" sldId="318"/>
            <ac:spMk id="4" creationId="{160FC093-5872-4A45-97A1-1D88D2489D2E}"/>
          </ac:spMkLst>
        </pc:spChg>
        <pc:spChg chg="del">
          <ac:chgData name="Federico Cluni" userId="754e41aadaf4a8ea" providerId="LiveId" clId="{3C2A4BE2-CF98-44E4-90F2-E94C284B8C00}" dt="2020-06-17T14:32:03.732" v="7870" actId="478"/>
          <ac:spMkLst>
            <pc:docMk/>
            <pc:sldMk cId="0" sldId="318"/>
            <ac:spMk id="5122" creationId="{334D18F2-A6F4-4175-986B-11F3ACA86055}"/>
          </ac:spMkLst>
        </pc:spChg>
        <pc:spChg chg="mod">
          <ac:chgData name="Federico Cluni" userId="754e41aadaf4a8ea" providerId="LiveId" clId="{3C2A4BE2-CF98-44E4-90F2-E94C284B8C00}" dt="2020-06-17T14:19:03.356" v="7099" actId="20577"/>
          <ac:spMkLst>
            <pc:docMk/>
            <pc:sldMk cId="0" sldId="318"/>
            <ac:spMk id="5123" creationId="{BDAFBA14-00C1-46D1-A857-BA87C4CCFCEE}"/>
          </ac:spMkLst>
        </pc:spChg>
      </pc:sldChg>
      <pc:sldChg chg="addSp delSp modSp add mod">
        <pc:chgData name="Federico Cluni" userId="754e41aadaf4a8ea" providerId="LiveId" clId="{3C2A4BE2-CF98-44E4-90F2-E94C284B8C00}" dt="2020-06-17T14:32:08.066" v="7873"/>
        <pc:sldMkLst>
          <pc:docMk/>
          <pc:sldMk cId="0" sldId="319"/>
        </pc:sldMkLst>
        <pc:spChg chg="add mod">
          <ac:chgData name="Federico Cluni" userId="754e41aadaf4a8ea" providerId="LiveId" clId="{3C2A4BE2-CF98-44E4-90F2-E94C284B8C00}" dt="2020-06-17T14:32:08.066" v="7873"/>
          <ac:spMkLst>
            <pc:docMk/>
            <pc:sldMk cId="0" sldId="319"/>
            <ac:spMk id="4" creationId="{213F7448-B61C-4948-9995-F838107C89BE}"/>
          </ac:spMkLst>
        </pc:spChg>
        <pc:spChg chg="mod">
          <ac:chgData name="Federico Cluni" userId="754e41aadaf4a8ea" providerId="LiveId" clId="{3C2A4BE2-CF98-44E4-90F2-E94C284B8C00}" dt="2020-06-17T14:22:39.280" v="7439" actId="6549"/>
          <ac:spMkLst>
            <pc:docMk/>
            <pc:sldMk cId="0" sldId="319"/>
            <ac:spMk id="6146" creationId="{933073BA-9C1F-4630-9489-E9D03284E331}"/>
          </ac:spMkLst>
        </pc:spChg>
        <pc:spChg chg="del">
          <ac:chgData name="Federico Cluni" userId="754e41aadaf4a8ea" providerId="LiveId" clId="{3C2A4BE2-CF98-44E4-90F2-E94C284B8C00}" dt="2020-06-17T14:32:07.674" v="7872" actId="478"/>
          <ac:spMkLst>
            <pc:docMk/>
            <pc:sldMk cId="0" sldId="319"/>
            <ac:spMk id="6147" creationId="{9773D900-751E-4FA4-A82F-F16A27C0A4BB}"/>
          </ac:spMkLst>
        </pc:spChg>
      </pc:sldChg>
      <pc:sldChg chg="addSp delSp modSp add mod">
        <pc:chgData name="Federico Cluni" userId="754e41aadaf4a8ea" providerId="LiveId" clId="{3C2A4BE2-CF98-44E4-90F2-E94C284B8C00}" dt="2020-06-17T14:32:14.823" v="7875"/>
        <pc:sldMkLst>
          <pc:docMk/>
          <pc:sldMk cId="0" sldId="320"/>
        </pc:sldMkLst>
        <pc:spChg chg="add del mod">
          <ac:chgData name="Federico Cluni" userId="754e41aadaf4a8ea" providerId="LiveId" clId="{3C2A4BE2-CF98-44E4-90F2-E94C284B8C00}" dt="2020-06-17T14:30:46.499" v="7812"/>
          <ac:spMkLst>
            <pc:docMk/>
            <pc:sldMk cId="0" sldId="320"/>
            <ac:spMk id="2" creationId="{7D7D9A61-73DB-4E60-9DCD-20834C6325FB}"/>
          </ac:spMkLst>
        </pc:spChg>
        <pc:spChg chg="add mod">
          <ac:chgData name="Federico Cluni" userId="754e41aadaf4a8ea" providerId="LiveId" clId="{3C2A4BE2-CF98-44E4-90F2-E94C284B8C00}" dt="2020-06-17T14:31:02.196" v="7815" actId="1076"/>
          <ac:spMkLst>
            <pc:docMk/>
            <pc:sldMk cId="0" sldId="320"/>
            <ac:spMk id="14" creationId="{0BD208A3-DACD-488A-B03A-008E30E7807E}"/>
          </ac:spMkLst>
        </pc:spChg>
        <pc:spChg chg="add mod">
          <ac:chgData name="Federico Cluni" userId="754e41aadaf4a8ea" providerId="LiveId" clId="{3C2A4BE2-CF98-44E4-90F2-E94C284B8C00}" dt="2020-06-17T14:32:14.823" v="7875"/>
          <ac:spMkLst>
            <pc:docMk/>
            <pc:sldMk cId="0" sldId="320"/>
            <ac:spMk id="15" creationId="{410238A7-E645-49F5-8B6A-62D378DB6534}"/>
          </ac:spMkLst>
        </pc:spChg>
        <pc:spChg chg="mod">
          <ac:chgData name="Federico Cluni" userId="754e41aadaf4a8ea" providerId="LiveId" clId="{3C2A4BE2-CF98-44E4-90F2-E94C284B8C00}" dt="2020-06-17T14:29:50.754" v="7784" actId="6549"/>
          <ac:spMkLst>
            <pc:docMk/>
            <pc:sldMk cId="0" sldId="320"/>
            <ac:spMk id="7170" creationId="{74B85464-72B9-4C35-A7B9-DE595F7A850C}"/>
          </ac:spMkLst>
        </pc:spChg>
        <pc:spChg chg="del">
          <ac:chgData name="Federico Cluni" userId="754e41aadaf4a8ea" providerId="LiveId" clId="{3C2A4BE2-CF98-44E4-90F2-E94C284B8C00}" dt="2020-06-17T14:32:14.485" v="7874" actId="478"/>
          <ac:spMkLst>
            <pc:docMk/>
            <pc:sldMk cId="0" sldId="320"/>
            <ac:spMk id="7171" creationId="{11FA8F94-78C1-4083-87F2-4D7C0BB27068}"/>
          </ac:spMkLst>
        </pc:spChg>
        <pc:spChg chg="mod">
          <ac:chgData name="Federico Cluni" userId="754e41aadaf4a8ea" providerId="LiveId" clId="{3C2A4BE2-CF98-44E4-90F2-E94C284B8C00}" dt="2020-06-17T14:30:05.535" v="7790" actId="1035"/>
          <ac:spMkLst>
            <pc:docMk/>
            <pc:sldMk cId="0" sldId="320"/>
            <ac:spMk id="7172" creationId="{EBC9A981-8E8A-4F37-8455-B0FFF0DAE65A}"/>
          </ac:spMkLst>
        </pc:spChg>
        <pc:spChg chg="mod">
          <ac:chgData name="Federico Cluni" userId="754e41aadaf4a8ea" providerId="LiveId" clId="{3C2A4BE2-CF98-44E4-90F2-E94C284B8C00}" dt="2020-06-17T14:30:05.535" v="7790" actId="1035"/>
          <ac:spMkLst>
            <pc:docMk/>
            <pc:sldMk cId="0" sldId="320"/>
            <ac:spMk id="7173" creationId="{A6361171-7144-4EA8-B83E-3DE6185B2B16}"/>
          </ac:spMkLst>
        </pc:spChg>
        <pc:spChg chg="mod">
          <ac:chgData name="Federico Cluni" userId="754e41aadaf4a8ea" providerId="LiveId" clId="{3C2A4BE2-CF98-44E4-90F2-E94C284B8C00}" dt="2020-06-17T14:30:05.535" v="7790" actId="1035"/>
          <ac:spMkLst>
            <pc:docMk/>
            <pc:sldMk cId="0" sldId="320"/>
            <ac:spMk id="7174" creationId="{7AC3BD99-BAFD-4006-B461-E27960D04A94}"/>
          </ac:spMkLst>
        </pc:spChg>
        <pc:spChg chg="mod">
          <ac:chgData name="Federico Cluni" userId="754e41aadaf4a8ea" providerId="LiveId" clId="{3C2A4BE2-CF98-44E4-90F2-E94C284B8C00}" dt="2020-06-17T14:30:05.535" v="7790" actId="1035"/>
          <ac:spMkLst>
            <pc:docMk/>
            <pc:sldMk cId="0" sldId="320"/>
            <ac:spMk id="7175" creationId="{C71CB869-9477-4389-AAA5-FD923FDC2CBF}"/>
          </ac:spMkLst>
        </pc:spChg>
        <pc:spChg chg="mod">
          <ac:chgData name="Federico Cluni" userId="754e41aadaf4a8ea" providerId="LiveId" clId="{3C2A4BE2-CF98-44E4-90F2-E94C284B8C00}" dt="2020-06-17T14:30:15.548" v="7803" actId="1035"/>
          <ac:spMkLst>
            <pc:docMk/>
            <pc:sldMk cId="0" sldId="320"/>
            <ac:spMk id="7176" creationId="{59F2C932-02FF-4FE9-B100-A099075A2DEC}"/>
          </ac:spMkLst>
        </pc:spChg>
        <pc:spChg chg="mod">
          <ac:chgData name="Federico Cluni" userId="754e41aadaf4a8ea" providerId="LiveId" clId="{3C2A4BE2-CF98-44E4-90F2-E94C284B8C00}" dt="2020-06-17T14:30:15.548" v="7803" actId="1035"/>
          <ac:spMkLst>
            <pc:docMk/>
            <pc:sldMk cId="0" sldId="320"/>
            <ac:spMk id="7177" creationId="{6E3CA91D-804A-453F-A69A-2A7BED1CEB47}"/>
          </ac:spMkLst>
        </pc:spChg>
        <pc:spChg chg="mod">
          <ac:chgData name="Federico Cluni" userId="754e41aadaf4a8ea" providerId="LiveId" clId="{3C2A4BE2-CF98-44E4-90F2-E94C284B8C00}" dt="2020-06-17T14:30:15.548" v="7803" actId="1035"/>
          <ac:spMkLst>
            <pc:docMk/>
            <pc:sldMk cId="0" sldId="320"/>
            <ac:spMk id="7178" creationId="{484E4262-67F8-49BD-9173-9E4AC03AF8FE}"/>
          </ac:spMkLst>
        </pc:spChg>
        <pc:spChg chg="mod">
          <ac:chgData name="Federico Cluni" userId="754e41aadaf4a8ea" providerId="LiveId" clId="{3C2A4BE2-CF98-44E4-90F2-E94C284B8C00}" dt="2020-06-17T14:30:15.548" v="7803" actId="1035"/>
          <ac:spMkLst>
            <pc:docMk/>
            <pc:sldMk cId="0" sldId="320"/>
            <ac:spMk id="7179" creationId="{E066E321-6221-4F08-A07F-94518DAF0760}"/>
          </ac:spMkLst>
        </pc:spChg>
        <pc:spChg chg="mod">
          <ac:chgData name="Federico Cluni" userId="754e41aadaf4a8ea" providerId="LiveId" clId="{3C2A4BE2-CF98-44E4-90F2-E94C284B8C00}" dt="2020-06-17T14:30:10.536" v="7797" actId="1035"/>
          <ac:spMkLst>
            <pc:docMk/>
            <pc:sldMk cId="0" sldId="320"/>
            <ac:spMk id="7180" creationId="{AFAF10AE-711B-458E-A043-EDAA912AD2A2}"/>
          </ac:spMkLst>
        </pc:spChg>
      </pc:sldChg>
      <pc:sldChg chg="delSp modSp add del mod">
        <pc:chgData name="Federico Cluni" userId="754e41aadaf4a8ea" providerId="LiveId" clId="{3C2A4BE2-CF98-44E4-90F2-E94C284B8C00}" dt="2020-06-17T14:31:10.803" v="7816" actId="47"/>
        <pc:sldMkLst>
          <pc:docMk/>
          <pc:sldMk cId="0" sldId="321"/>
        </pc:sldMkLst>
        <pc:spChg chg="mod">
          <ac:chgData name="Federico Cluni" userId="754e41aadaf4a8ea" providerId="LiveId" clId="{3C2A4BE2-CF98-44E4-90F2-E94C284B8C00}" dt="2020-06-17T14:30:41.465" v="7810" actId="313"/>
          <ac:spMkLst>
            <pc:docMk/>
            <pc:sldMk cId="0" sldId="321"/>
            <ac:spMk id="8194" creationId="{FD2CEC1C-1742-4346-906D-AC060BB614DC}"/>
          </ac:spMkLst>
        </pc:spChg>
        <pc:spChg chg="mod">
          <ac:chgData name="Federico Cluni" userId="754e41aadaf4a8ea" providerId="LiveId" clId="{3C2A4BE2-CF98-44E4-90F2-E94C284B8C00}" dt="2020-06-17T14:30:38.684" v="7809" actId="14100"/>
          <ac:spMkLst>
            <pc:docMk/>
            <pc:sldMk cId="0" sldId="321"/>
            <ac:spMk id="8195" creationId="{1DF8155E-34B0-4386-8DAC-A4ABC3A85FA3}"/>
          </ac:spMkLst>
        </pc:spChg>
        <pc:spChg chg="del">
          <ac:chgData name="Federico Cluni" userId="754e41aadaf4a8ea" providerId="LiveId" clId="{3C2A4BE2-CF98-44E4-90F2-E94C284B8C00}" dt="2020-06-17T14:30:26.457" v="7807" actId="478"/>
          <ac:spMkLst>
            <pc:docMk/>
            <pc:sldMk cId="0" sldId="321"/>
            <ac:spMk id="8197" creationId="{2434BD2C-6EA7-48E5-B689-89E89F0638E5}"/>
          </ac:spMkLst>
        </pc:spChg>
        <pc:spChg chg="del">
          <ac:chgData name="Federico Cluni" userId="754e41aadaf4a8ea" providerId="LiveId" clId="{3C2A4BE2-CF98-44E4-90F2-E94C284B8C00}" dt="2020-06-17T14:30:27.777" v="7808" actId="478"/>
          <ac:spMkLst>
            <pc:docMk/>
            <pc:sldMk cId="0" sldId="321"/>
            <ac:spMk id="8199" creationId="{6C10D1F5-831E-42CA-A88C-8296C9EF977F}"/>
          </ac:spMkLst>
        </pc:spChg>
        <pc:grpChg chg="del">
          <ac:chgData name="Federico Cluni" userId="754e41aadaf4a8ea" providerId="LiveId" clId="{3C2A4BE2-CF98-44E4-90F2-E94C284B8C00}" dt="2020-06-17T14:30:22.967" v="7805" actId="478"/>
          <ac:grpSpMkLst>
            <pc:docMk/>
            <pc:sldMk cId="0" sldId="321"/>
            <ac:grpSpMk id="8196" creationId="{4594EFAA-BCFD-4B83-8565-30756103D053}"/>
          </ac:grpSpMkLst>
        </pc:grpChg>
        <pc:grpChg chg="del">
          <ac:chgData name="Federico Cluni" userId="754e41aadaf4a8ea" providerId="LiveId" clId="{3C2A4BE2-CF98-44E4-90F2-E94C284B8C00}" dt="2020-06-17T14:30:23.611" v="7806" actId="478"/>
          <ac:grpSpMkLst>
            <pc:docMk/>
            <pc:sldMk cId="0" sldId="321"/>
            <ac:grpSpMk id="8198" creationId="{8D5864E0-E7ED-4D62-91C2-53A612AC4C2E}"/>
          </ac:grpSpMkLst>
        </pc:grpChg>
      </pc:sldChg>
      <pc:sldChg chg="modSp add mod">
        <pc:chgData name="Federico Cluni" userId="754e41aadaf4a8ea" providerId="LiveId" clId="{3C2A4BE2-CF98-44E4-90F2-E94C284B8C00}" dt="2020-06-17T10:45:01.268" v="4725" actId="1076"/>
        <pc:sldMkLst>
          <pc:docMk/>
          <pc:sldMk cId="1143503960" sldId="322"/>
        </pc:sldMkLst>
        <pc:spChg chg="mod">
          <ac:chgData name="Federico Cluni" userId="754e41aadaf4a8ea" providerId="LiveId" clId="{3C2A4BE2-CF98-44E4-90F2-E94C284B8C00}" dt="2020-06-17T10:41:03.778" v="4528" actId="6549"/>
          <ac:spMkLst>
            <pc:docMk/>
            <pc:sldMk cId="1143503960" sldId="322"/>
            <ac:spMk id="2" creationId="{C7CE77D6-3A10-4EC5-A503-E0E6006B57A1}"/>
          </ac:spMkLst>
        </pc:spChg>
        <pc:spChg chg="mod">
          <ac:chgData name="Federico Cluni" userId="754e41aadaf4a8ea" providerId="LiveId" clId="{3C2A4BE2-CF98-44E4-90F2-E94C284B8C00}" dt="2020-06-17T10:44:44.216" v="4724" actId="1076"/>
          <ac:spMkLst>
            <pc:docMk/>
            <pc:sldMk cId="1143503960" sldId="322"/>
            <ac:spMk id="46083" creationId="{6ACC68DE-8CF4-432B-B0F9-A6F80B875381}"/>
          </ac:spMkLst>
        </pc:spChg>
        <pc:spChg chg="mod">
          <ac:chgData name="Federico Cluni" userId="754e41aadaf4a8ea" providerId="LiveId" clId="{3C2A4BE2-CF98-44E4-90F2-E94C284B8C00}" dt="2020-06-17T10:44:04.036" v="4709" actId="20577"/>
          <ac:spMkLst>
            <pc:docMk/>
            <pc:sldMk cId="1143503960" sldId="322"/>
            <ac:spMk id="48132" creationId="{A0FE7CB0-E481-4096-81C8-1764C2DA88DA}"/>
          </ac:spMkLst>
        </pc:spChg>
        <pc:spChg chg="mod">
          <ac:chgData name="Federico Cluni" userId="754e41aadaf4a8ea" providerId="LiveId" clId="{3C2A4BE2-CF98-44E4-90F2-E94C284B8C00}" dt="2020-06-17T10:45:01.268" v="4725" actId="1076"/>
          <ac:spMkLst>
            <pc:docMk/>
            <pc:sldMk cId="1143503960" sldId="322"/>
            <ac:spMk id="48134" creationId="{774AE6C6-4588-4333-AB3D-72CBCBC40EC5}"/>
          </ac:spMkLst>
        </pc:spChg>
      </pc:sldChg>
      <pc:sldChg chg="modSp add mod">
        <pc:chgData name="Federico Cluni" userId="754e41aadaf4a8ea" providerId="LiveId" clId="{3C2A4BE2-CF98-44E4-90F2-E94C284B8C00}" dt="2020-06-17T13:33:43.659" v="6074" actId="20577"/>
        <pc:sldMkLst>
          <pc:docMk/>
          <pc:sldMk cId="448035217" sldId="323"/>
        </pc:sldMkLst>
        <pc:spChg chg="mod">
          <ac:chgData name="Federico Cluni" userId="754e41aadaf4a8ea" providerId="LiveId" clId="{3C2A4BE2-CF98-44E4-90F2-E94C284B8C00}" dt="2020-06-17T13:33:43.659" v="6074" actId="20577"/>
          <ac:spMkLst>
            <pc:docMk/>
            <pc:sldMk cId="448035217" sldId="323"/>
            <ac:spMk id="60419" creationId="{1DCB188F-CBF2-4118-B7D2-2063D15CE157}"/>
          </ac:spMkLst>
        </pc:spChg>
      </pc:sldChg>
    </pc:docChg>
  </pc:docChgLst>
  <pc:docChgLst>
    <pc:chgData name="Federico Cluni" userId="754e41aadaf4a8ea" providerId="LiveId" clId="{5D76A974-95EA-43AA-8F38-F927988C915F}"/>
    <pc:docChg chg="undo custSel addSld delSld modSld">
      <pc:chgData name="Federico Cluni" userId="754e41aadaf4a8ea" providerId="LiveId" clId="{5D76A974-95EA-43AA-8F38-F927988C915F}" dt="2020-06-23T10:12:10.321" v="4700" actId="20577"/>
      <pc:docMkLst>
        <pc:docMk/>
      </pc:docMkLst>
      <pc:sldChg chg="modSp mod">
        <pc:chgData name="Federico Cluni" userId="754e41aadaf4a8ea" providerId="LiveId" clId="{5D76A974-95EA-43AA-8F38-F927988C915F}" dt="2020-06-22T11:03:24.627" v="969" actId="20577"/>
        <pc:sldMkLst>
          <pc:docMk/>
          <pc:sldMk cId="0" sldId="256"/>
        </pc:sldMkLst>
        <pc:spChg chg="mod">
          <ac:chgData name="Federico Cluni" userId="754e41aadaf4a8ea" providerId="LiveId" clId="{5D76A974-95EA-43AA-8F38-F927988C915F}" dt="2020-06-22T11:03:24.627" v="969" actId="20577"/>
          <ac:spMkLst>
            <pc:docMk/>
            <pc:sldMk cId="0" sldId="256"/>
            <ac:spMk id="2055" creationId="{4CD9053A-D1BE-4AA5-A65E-5DD053F0E150}"/>
          </ac:spMkLst>
        </pc:spChg>
      </pc:sldChg>
      <pc:sldChg chg="del">
        <pc:chgData name="Federico Cluni" userId="754e41aadaf4a8ea" providerId="LiveId" clId="{5D76A974-95EA-43AA-8F38-F927988C915F}" dt="2020-06-23T03:46:07.926" v="2719" actId="47"/>
        <pc:sldMkLst>
          <pc:docMk/>
          <pc:sldMk cId="0" sldId="268"/>
        </pc:sldMkLst>
      </pc:sldChg>
      <pc:sldChg chg="del">
        <pc:chgData name="Federico Cluni" userId="754e41aadaf4a8ea" providerId="LiveId" clId="{5D76A974-95EA-43AA-8F38-F927988C915F}" dt="2020-06-23T03:46:07.926" v="2719" actId="47"/>
        <pc:sldMkLst>
          <pc:docMk/>
          <pc:sldMk cId="0" sldId="270"/>
        </pc:sldMkLst>
      </pc:sldChg>
      <pc:sldChg chg="del">
        <pc:chgData name="Federico Cluni" userId="754e41aadaf4a8ea" providerId="LiveId" clId="{5D76A974-95EA-43AA-8F38-F927988C915F}" dt="2020-06-23T03:46:07.926" v="2719" actId="47"/>
        <pc:sldMkLst>
          <pc:docMk/>
          <pc:sldMk cId="0" sldId="271"/>
        </pc:sldMkLst>
      </pc:sldChg>
      <pc:sldChg chg="del">
        <pc:chgData name="Federico Cluni" userId="754e41aadaf4a8ea" providerId="LiveId" clId="{5D76A974-95EA-43AA-8F38-F927988C915F}" dt="2020-06-23T03:46:07.926" v="2719" actId="47"/>
        <pc:sldMkLst>
          <pc:docMk/>
          <pc:sldMk cId="0" sldId="272"/>
        </pc:sldMkLst>
      </pc:sldChg>
      <pc:sldChg chg="del">
        <pc:chgData name="Federico Cluni" userId="754e41aadaf4a8ea" providerId="LiveId" clId="{5D76A974-95EA-43AA-8F38-F927988C915F}" dt="2020-06-23T03:46:07.926" v="2719" actId="47"/>
        <pc:sldMkLst>
          <pc:docMk/>
          <pc:sldMk cId="0" sldId="273"/>
        </pc:sldMkLst>
      </pc:sldChg>
      <pc:sldChg chg="del">
        <pc:chgData name="Federico Cluni" userId="754e41aadaf4a8ea" providerId="LiveId" clId="{5D76A974-95EA-43AA-8F38-F927988C915F}" dt="2020-06-23T03:46:07.926" v="2719" actId="47"/>
        <pc:sldMkLst>
          <pc:docMk/>
          <pc:sldMk cId="0" sldId="274"/>
        </pc:sldMkLst>
      </pc:sldChg>
      <pc:sldChg chg="del">
        <pc:chgData name="Federico Cluni" userId="754e41aadaf4a8ea" providerId="LiveId" clId="{5D76A974-95EA-43AA-8F38-F927988C915F}" dt="2020-06-23T03:46:07.926" v="2719" actId="47"/>
        <pc:sldMkLst>
          <pc:docMk/>
          <pc:sldMk cId="0" sldId="275"/>
        </pc:sldMkLst>
      </pc:sldChg>
      <pc:sldChg chg="del">
        <pc:chgData name="Federico Cluni" userId="754e41aadaf4a8ea" providerId="LiveId" clId="{5D76A974-95EA-43AA-8F38-F927988C915F}" dt="2020-06-23T03:46:07.926" v="2719" actId="47"/>
        <pc:sldMkLst>
          <pc:docMk/>
          <pc:sldMk cId="0" sldId="276"/>
        </pc:sldMkLst>
      </pc:sldChg>
      <pc:sldChg chg="del">
        <pc:chgData name="Federico Cluni" userId="754e41aadaf4a8ea" providerId="LiveId" clId="{5D76A974-95EA-43AA-8F38-F927988C915F}" dt="2020-06-23T03:46:07.926" v="2719" actId="47"/>
        <pc:sldMkLst>
          <pc:docMk/>
          <pc:sldMk cId="0" sldId="277"/>
        </pc:sldMkLst>
      </pc:sldChg>
      <pc:sldChg chg="del">
        <pc:chgData name="Federico Cluni" userId="754e41aadaf4a8ea" providerId="LiveId" clId="{5D76A974-95EA-43AA-8F38-F927988C915F}" dt="2020-06-23T03:46:07.926" v="2719" actId="47"/>
        <pc:sldMkLst>
          <pc:docMk/>
          <pc:sldMk cId="0" sldId="278"/>
        </pc:sldMkLst>
      </pc:sldChg>
      <pc:sldChg chg="del">
        <pc:chgData name="Federico Cluni" userId="754e41aadaf4a8ea" providerId="LiveId" clId="{5D76A974-95EA-43AA-8F38-F927988C915F}" dt="2020-06-23T03:46:07.926" v="2719" actId="47"/>
        <pc:sldMkLst>
          <pc:docMk/>
          <pc:sldMk cId="0" sldId="279"/>
        </pc:sldMkLst>
      </pc:sldChg>
      <pc:sldChg chg="del">
        <pc:chgData name="Federico Cluni" userId="754e41aadaf4a8ea" providerId="LiveId" clId="{5D76A974-95EA-43AA-8F38-F927988C915F}" dt="2020-06-23T03:46:07.926" v="2719" actId="47"/>
        <pc:sldMkLst>
          <pc:docMk/>
          <pc:sldMk cId="0" sldId="280"/>
        </pc:sldMkLst>
      </pc:sldChg>
      <pc:sldChg chg="del">
        <pc:chgData name="Federico Cluni" userId="754e41aadaf4a8ea" providerId="LiveId" clId="{5D76A974-95EA-43AA-8F38-F927988C915F}" dt="2020-06-23T03:46:07.926" v="2719" actId="47"/>
        <pc:sldMkLst>
          <pc:docMk/>
          <pc:sldMk cId="0" sldId="281"/>
        </pc:sldMkLst>
      </pc:sldChg>
      <pc:sldChg chg="del">
        <pc:chgData name="Federico Cluni" userId="754e41aadaf4a8ea" providerId="LiveId" clId="{5D76A974-95EA-43AA-8F38-F927988C915F}" dt="2020-06-23T03:46:07.926" v="2719" actId="47"/>
        <pc:sldMkLst>
          <pc:docMk/>
          <pc:sldMk cId="0" sldId="282"/>
        </pc:sldMkLst>
      </pc:sldChg>
      <pc:sldChg chg="del">
        <pc:chgData name="Federico Cluni" userId="754e41aadaf4a8ea" providerId="LiveId" clId="{5D76A974-95EA-43AA-8F38-F927988C915F}" dt="2020-06-23T03:46:07.926" v="2719" actId="47"/>
        <pc:sldMkLst>
          <pc:docMk/>
          <pc:sldMk cId="0" sldId="283"/>
        </pc:sldMkLst>
      </pc:sldChg>
      <pc:sldChg chg="del">
        <pc:chgData name="Federico Cluni" userId="754e41aadaf4a8ea" providerId="LiveId" clId="{5D76A974-95EA-43AA-8F38-F927988C915F}" dt="2020-06-23T03:46:07.926" v="2719" actId="47"/>
        <pc:sldMkLst>
          <pc:docMk/>
          <pc:sldMk cId="0" sldId="284"/>
        </pc:sldMkLst>
      </pc:sldChg>
      <pc:sldChg chg="del">
        <pc:chgData name="Federico Cluni" userId="754e41aadaf4a8ea" providerId="LiveId" clId="{5D76A974-95EA-43AA-8F38-F927988C915F}" dt="2020-06-23T03:46:07.926" v="2719" actId="47"/>
        <pc:sldMkLst>
          <pc:docMk/>
          <pc:sldMk cId="0" sldId="285"/>
        </pc:sldMkLst>
      </pc:sldChg>
      <pc:sldChg chg="del">
        <pc:chgData name="Federico Cluni" userId="754e41aadaf4a8ea" providerId="LiveId" clId="{5D76A974-95EA-43AA-8F38-F927988C915F}" dt="2020-06-23T03:46:07.926" v="2719" actId="47"/>
        <pc:sldMkLst>
          <pc:docMk/>
          <pc:sldMk cId="0" sldId="286"/>
        </pc:sldMkLst>
      </pc:sldChg>
      <pc:sldChg chg="del">
        <pc:chgData name="Federico Cluni" userId="754e41aadaf4a8ea" providerId="LiveId" clId="{5D76A974-95EA-43AA-8F38-F927988C915F}" dt="2020-06-23T03:46:07.926" v="2719" actId="47"/>
        <pc:sldMkLst>
          <pc:docMk/>
          <pc:sldMk cId="3286911153" sldId="287"/>
        </pc:sldMkLst>
      </pc:sldChg>
      <pc:sldChg chg="del">
        <pc:chgData name="Federico Cluni" userId="754e41aadaf4a8ea" providerId="LiveId" clId="{5D76A974-95EA-43AA-8F38-F927988C915F}" dt="2020-06-23T03:46:07.926" v="2719" actId="47"/>
        <pc:sldMkLst>
          <pc:docMk/>
          <pc:sldMk cId="3077951468" sldId="290"/>
        </pc:sldMkLst>
      </pc:sldChg>
      <pc:sldChg chg="del">
        <pc:chgData name="Federico Cluni" userId="754e41aadaf4a8ea" providerId="LiveId" clId="{5D76A974-95EA-43AA-8F38-F927988C915F}" dt="2020-06-23T03:46:07.926" v="2719" actId="47"/>
        <pc:sldMkLst>
          <pc:docMk/>
          <pc:sldMk cId="3788840518" sldId="291"/>
        </pc:sldMkLst>
      </pc:sldChg>
      <pc:sldChg chg="del">
        <pc:chgData name="Federico Cluni" userId="754e41aadaf4a8ea" providerId="LiveId" clId="{5D76A974-95EA-43AA-8F38-F927988C915F}" dt="2020-06-23T03:46:07.926" v="2719" actId="47"/>
        <pc:sldMkLst>
          <pc:docMk/>
          <pc:sldMk cId="0" sldId="292"/>
        </pc:sldMkLst>
      </pc:sldChg>
      <pc:sldChg chg="del">
        <pc:chgData name="Federico Cluni" userId="754e41aadaf4a8ea" providerId="LiveId" clId="{5D76A974-95EA-43AA-8F38-F927988C915F}" dt="2020-06-23T03:46:07.926" v="2719" actId="47"/>
        <pc:sldMkLst>
          <pc:docMk/>
          <pc:sldMk cId="0" sldId="293"/>
        </pc:sldMkLst>
      </pc:sldChg>
      <pc:sldChg chg="del">
        <pc:chgData name="Federico Cluni" userId="754e41aadaf4a8ea" providerId="LiveId" clId="{5D76A974-95EA-43AA-8F38-F927988C915F}" dt="2020-06-23T03:46:07.926" v="2719" actId="47"/>
        <pc:sldMkLst>
          <pc:docMk/>
          <pc:sldMk cId="0" sldId="300"/>
        </pc:sldMkLst>
      </pc:sldChg>
      <pc:sldChg chg="del">
        <pc:chgData name="Federico Cluni" userId="754e41aadaf4a8ea" providerId="LiveId" clId="{5D76A974-95EA-43AA-8F38-F927988C915F}" dt="2020-06-23T03:46:07.926" v="2719" actId="47"/>
        <pc:sldMkLst>
          <pc:docMk/>
          <pc:sldMk cId="2909882934" sldId="301"/>
        </pc:sldMkLst>
      </pc:sldChg>
      <pc:sldChg chg="del">
        <pc:chgData name="Federico Cluni" userId="754e41aadaf4a8ea" providerId="LiveId" clId="{5D76A974-95EA-43AA-8F38-F927988C915F}" dt="2020-06-23T03:46:07.926" v="2719" actId="47"/>
        <pc:sldMkLst>
          <pc:docMk/>
          <pc:sldMk cId="0" sldId="302"/>
        </pc:sldMkLst>
      </pc:sldChg>
      <pc:sldChg chg="del">
        <pc:chgData name="Federico Cluni" userId="754e41aadaf4a8ea" providerId="LiveId" clId="{5D76A974-95EA-43AA-8F38-F927988C915F}" dt="2020-06-23T03:46:07.926" v="2719" actId="47"/>
        <pc:sldMkLst>
          <pc:docMk/>
          <pc:sldMk cId="0" sldId="306"/>
        </pc:sldMkLst>
      </pc:sldChg>
      <pc:sldChg chg="del">
        <pc:chgData name="Federico Cluni" userId="754e41aadaf4a8ea" providerId="LiveId" clId="{5D76A974-95EA-43AA-8F38-F927988C915F}" dt="2020-06-23T03:46:07.926" v="2719" actId="47"/>
        <pc:sldMkLst>
          <pc:docMk/>
          <pc:sldMk cId="0" sldId="307"/>
        </pc:sldMkLst>
      </pc:sldChg>
      <pc:sldChg chg="del">
        <pc:chgData name="Federico Cluni" userId="754e41aadaf4a8ea" providerId="LiveId" clId="{5D76A974-95EA-43AA-8F38-F927988C915F}" dt="2020-06-23T03:46:07.926" v="2719" actId="47"/>
        <pc:sldMkLst>
          <pc:docMk/>
          <pc:sldMk cId="0" sldId="308"/>
        </pc:sldMkLst>
      </pc:sldChg>
      <pc:sldChg chg="del">
        <pc:chgData name="Federico Cluni" userId="754e41aadaf4a8ea" providerId="LiveId" clId="{5D76A974-95EA-43AA-8F38-F927988C915F}" dt="2020-06-23T03:46:07.926" v="2719" actId="47"/>
        <pc:sldMkLst>
          <pc:docMk/>
          <pc:sldMk cId="0" sldId="309"/>
        </pc:sldMkLst>
      </pc:sldChg>
      <pc:sldChg chg="del">
        <pc:chgData name="Federico Cluni" userId="754e41aadaf4a8ea" providerId="LiveId" clId="{5D76A974-95EA-43AA-8F38-F927988C915F}" dt="2020-06-23T03:46:07.926" v="2719" actId="47"/>
        <pc:sldMkLst>
          <pc:docMk/>
          <pc:sldMk cId="0" sldId="310"/>
        </pc:sldMkLst>
      </pc:sldChg>
      <pc:sldChg chg="del">
        <pc:chgData name="Federico Cluni" userId="754e41aadaf4a8ea" providerId="LiveId" clId="{5D76A974-95EA-43AA-8F38-F927988C915F}" dt="2020-06-23T03:46:07.926" v="2719" actId="47"/>
        <pc:sldMkLst>
          <pc:docMk/>
          <pc:sldMk cId="0" sldId="311"/>
        </pc:sldMkLst>
      </pc:sldChg>
      <pc:sldChg chg="del">
        <pc:chgData name="Federico Cluni" userId="754e41aadaf4a8ea" providerId="LiveId" clId="{5D76A974-95EA-43AA-8F38-F927988C915F}" dt="2020-06-23T03:46:07.926" v="2719" actId="47"/>
        <pc:sldMkLst>
          <pc:docMk/>
          <pc:sldMk cId="0" sldId="312"/>
        </pc:sldMkLst>
      </pc:sldChg>
      <pc:sldChg chg="del">
        <pc:chgData name="Federico Cluni" userId="754e41aadaf4a8ea" providerId="LiveId" clId="{5D76A974-95EA-43AA-8F38-F927988C915F}" dt="2020-06-23T03:46:07.926" v="2719" actId="47"/>
        <pc:sldMkLst>
          <pc:docMk/>
          <pc:sldMk cId="0" sldId="313"/>
        </pc:sldMkLst>
      </pc:sldChg>
      <pc:sldChg chg="del">
        <pc:chgData name="Federico Cluni" userId="754e41aadaf4a8ea" providerId="LiveId" clId="{5D76A974-95EA-43AA-8F38-F927988C915F}" dt="2020-06-23T03:46:07.926" v="2719" actId="47"/>
        <pc:sldMkLst>
          <pc:docMk/>
          <pc:sldMk cId="0" sldId="314"/>
        </pc:sldMkLst>
      </pc:sldChg>
      <pc:sldChg chg="del">
        <pc:chgData name="Federico Cluni" userId="754e41aadaf4a8ea" providerId="LiveId" clId="{5D76A974-95EA-43AA-8F38-F927988C915F}" dt="2020-06-23T03:46:07.926" v="2719" actId="47"/>
        <pc:sldMkLst>
          <pc:docMk/>
          <pc:sldMk cId="3640886085" sldId="315"/>
        </pc:sldMkLst>
      </pc:sldChg>
      <pc:sldChg chg="del">
        <pc:chgData name="Federico Cluni" userId="754e41aadaf4a8ea" providerId="LiveId" clId="{5D76A974-95EA-43AA-8F38-F927988C915F}" dt="2020-06-23T03:46:07.926" v="2719" actId="47"/>
        <pc:sldMkLst>
          <pc:docMk/>
          <pc:sldMk cId="0" sldId="316"/>
        </pc:sldMkLst>
      </pc:sldChg>
      <pc:sldChg chg="del">
        <pc:chgData name="Federico Cluni" userId="754e41aadaf4a8ea" providerId="LiveId" clId="{5D76A974-95EA-43AA-8F38-F927988C915F}" dt="2020-06-23T03:46:07.926" v="2719" actId="47"/>
        <pc:sldMkLst>
          <pc:docMk/>
          <pc:sldMk cId="0" sldId="317"/>
        </pc:sldMkLst>
      </pc:sldChg>
      <pc:sldChg chg="del">
        <pc:chgData name="Federico Cluni" userId="754e41aadaf4a8ea" providerId="LiveId" clId="{5D76A974-95EA-43AA-8F38-F927988C915F}" dt="2020-06-23T03:46:07.926" v="2719" actId="47"/>
        <pc:sldMkLst>
          <pc:docMk/>
          <pc:sldMk cId="0" sldId="318"/>
        </pc:sldMkLst>
      </pc:sldChg>
      <pc:sldChg chg="del">
        <pc:chgData name="Federico Cluni" userId="754e41aadaf4a8ea" providerId="LiveId" clId="{5D76A974-95EA-43AA-8F38-F927988C915F}" dt="2020-06-23T03:46:07.926" v="2719" actId="47"/>
        <pc:sldMkLst>
          <pc:docMk/>
          <pc:sldMk cId="0" sldId="319"/>
        </pc:sldMkLst>
      </pc:sldChg>
      <pc:sldChg chg="del">
        <pc:chgData name="Federico Cluni" userId="754e41aadaf4a8ea" providerId="LiveId" clId="{5D76A974-95EA-43AA-8F38-F927988C915F}" dt="2020-06-23T03:46:07.926" v="2719" actId="47"/>
        <pc:sldMkLst>
          <pc:docMk/>
          <pc:sldMk cId="0" sldId="320"/>
        </pc:sldMkLst>
      </pc:sldChg>
      <pc:sldChg chg="add del">
        <pc:chgData name="Federico Cluni" userId="754e41aadaf4a8ea" providerId="LiveId" clId="{5D76A974-95EA-43AA-8F38-F927988C915F}" dt="2020-06-22T08:55:30.080" v="1" actId="47"/>
        <pc:sldMkLst>
          <pc:docMk/>
          <pc:sldMk cId="0" sldId="321"/>
        </pc:sldMkLst>
      </pc:sldChg>
      <pc:sldChg chg="del">
        <pc:chgData name="Federico Cluni" userId="754e41aadaf4a8ea" providerId="LiveId" clId="{5D76A974-95EA-43AA-8F38-F927988C915F}" dt="2020-06-23T03:46:07.926" v="2719" actId="47"/>
        <pc:sldMkLst>
          <pc:docMk/>
          <pc:sldMk cId="1143503960" sldId="322"/>
        </pc:sldMkLst>
      </pc:sldChg>
      <pc:sldChg chg="del">
        <pc:chgData name="Federico Cluni" userId="754e41aadaf4a8ea" providerId="LiveId" clId="{5D76A974-95EA-43AA-8F38-F927988C915F}" dt="2020-06-23T03:46:07.926" v="2719" actId="47"/>
        <pc:sldMkLst>
          <pc:docMk/>
          <pc:sldMk cId="448035217" sldId="323"/>
        </pc:sldMkLst>
      </pc:sldChg>
      <pc:sldChg chg="add del">
        <pc:chgData name="Federico Cluni" userId="754e41aadaf4a8ea" providerId="LiveId" clId="{5D76A974-95EA-43AA-8F38-F927988C915F}" dt="2020-06-22T08:55:30.080" v="1" actId="47"/>
        <pc:sldMkLst>
          <pc:docMk/>
          <pc:sldMk cId="0" sldId="324"/>
        </pc:sldMkLst>
      </pc:sldChg>
      <pc:sldChg chg="add del">
        <pc:chgData name="Federico Cluni" userId="754e41aadaf4a8ea" providerId="LiveId" clId="{5D76A974-95EA-43AA-8F38-F927988C915F}" dt="2020-06-22T08:55:30.080" v="1" actId="47"/>
        <pc:sldMkLst>
          <pc:docMk/>
          <pc:sldMk cId="0" sldId="325"/>
        </pc:sldMkLst>
      </pc:sldChg>
      <pc:sldChg chg="add del">
        <pc:chgData name="Federico Cluni" userId="754e41aadaf4a8ea" providerId="LiveId" clId="{5D76A974-95EA-43AA-8F38-F927988C915F}" dt="2020-06-22T08:55:30.080" v="1" actId="47"/>
        <pc:sldMkLst>
          <pc:docMk/>
          <pc:sldMk cId="0" sldId="326"/>
        </pc:sldMkLst>
      </pc:sldChg>
      <pc:sldChg chg="add del">
        <pc:chgData name="Federico Cluni" userId="754e41aadaf4a8ea" providerId="LiveId" clId="{5D76A974-95EA-43AA-8F38-F927988C915F}" dt="2020-06-22T08:55:30.080" v="1" actId="47"/>
        <pc:sldMkLst>
          <pc:docMk/>
          <pc:sldMk cId="0" sldId="327"/>
        </pc:sldMkLst>
      </pc:sldChg>
      <pc:sldChg chg="add del">
        <pc:chgData name="Federico Cluni" userId="754e41aadaf4a8ea" providerId="LiveId" clId="{5D76A974-95EA-43AA-8F38-F927988C915F}" dt="2020-06-22T08:55:30.080" v="1" actId="47"/>
        <pc:sldMkLst>
          <pc:docMk/>
          <pc:sldMk cId="0" sldId="328"/>
        </pc:sldMkLst>
      </pc:sldChg>
      <pc:sldChg chg="add del">
        <pc:chgData name="Federico Cluni" userId="754e41aadaf4a8ea" providerId="LiveId" clId="{5D76A974-95EA-43AA-8F38-F927988C915F}" dt="2020-06-22T08:55:30.080" v="1" actId="47"/>
        <pc:sldMkLst>
          <pc:docMk/>
          <pc:sldMk cId="0" sldId="329"/>
        </pc:sldMkLst>
      </pc:sldChg>
      <pc:sldChg chg="addSp delSp modSp add mod">
        <pc:chgData name="Federico Cluni" userId="754e41aadaf4a8ea" providerId="LiveId" clId="{5D76A974-95EA-43AA-8F38-F927988C915F}" dt="2020-06-23T04:02:37.772" v="2940" actId="2711"/>
        <pc:sldMkLst>
          <pc:docMk/>
          <pc:sldMk cId="0" sldId="330"/>
        </pc:sldMkLst>
        <pc:spChg chg="add del mod">
          <ac:chgData name="Federico Cluni" userId="754e41aadaf4a8ea" providerId="LiveId" clId="{5D76A974-95EA-43AA-8F38-F927988C915F}" dt="2020-06-23T02:57:01.245" v="1750"/>
          <ac:spMkLst>
            <pc:docMk/>
            <pc:sldMk cId="0" sldId="330"/>
            <ac:spMk id="5" creationId="{4D7A7F43-DFF5-4074-9948-89A5ADB491D6}"/>
          </ac:spMkLst>
        </pc:spChg>
        <pc:spChg chg="add mod">
          <ac:chgData name="Federico Cluni" userId="754e41aadaf4a8ea" providerId="LiveId" clId="{5D76A974-95EA-43AA-8F38-F927988C915F}" dt="2020-06-23T02:57:36.576" v="1799" actId="20577"/>
          <ac:spMkLst>
            <pc:docMk/>
            <pc:sldMk cId="0" sldId="330"/>
            <ac:spMk id="6" creationId="{68436156-3152-4BD9-86E1-755DC756A626}"/>
          </ac:spMkLst>
        </pc:spChg>
        <pc:spChg chg="mod">
          <ac:chgData name="Federico Cluni" userId="754e41aadaf4a8ea" providerId="LiveId" clId="{5D76A974-95EA-43AA-8F38-F927988C915F}" dt="2020-06-23T03:46:28.852" v="2720" actId="108"/>
          <ac:spMkLst>
            <pc:docMk/>
            <pc:sldMk cId="0" sldId="330"/>
            <ac:spMk id="10242" creationId="{DC72D2AB-B2A2-49F6-8438-A459BDA627FA}"/>
          </ac:spMkLst>
        </pc:spChg>
        <pc:spChg chg="mod">
          <ac:chgData name="Federico Cluni" userId="754e41aadaf4a8ea" providerId="LiveId" clId="{5D76A974-95EA-43AA-8F38-F927988C915F}" dt="2020-06-22T09:03:26.542" v="297" actId="20577"/>
          <ac:spMkLst>
            <pc:docMk/>
            <pc:sldMk cId="0" sldId="330"/>
            <ac:spMk id="10243" creationId="{4D213196-1290-462C-A590-4FB3CF51C244}"/>
          </ac:spMkLst>
        </pc:spChg>
        <pc:spChg chg="mod">
          <ac:chgData name="Federico Cluni" userId="754e41aadaf4a8ea" providerId="LiveId" clId="{5D76A974-95EA-43AA-8F38-F927988C915F}" dt="2020-06-23T04:02:37.772" v="2940" actId="2711"/>
          <ac:spMkLst>
            <pc:docMk/>
            <pc:sldMk cId="0" sldId="330"/>
            <ac:spMk id="10244" creationId="{613B3A01-29A3-4FE0-A112-C0C266371865}"/>
          </ac:spMkLst>
        </pc:spChg>
      </pc:sldChg>
      <pc:sldChg chg="addSp delSp modSp add mod">
        <pc:chgData name="Federico Cluni" userId="754e41aadaf4a8ea" providerId="LiveId" clId="{5D76A974-95EA-43AA-8F38-F927988C915F}" dt="2020-06-23T09:15:49.778" v="4688" actId="114"/>
        <pc:sldMkLst>
          <pc:docMk/>
          <pc:sldMk cId="0" sldId="331"/>
        </pc:sldMkLst>
        <pc:spChg chg="add mod">
          <ac:chgData name="Federico Cluni" userId="754e41aadaf4a8ea" providerId="LiveId" clId="{5D76A974-95EA-43AA-8F38-F927988C915F}" dt="2020-06-22T11:22:04.741" v="1436" actId="1076"/>
          <ac:spMkLst>
            <pc:docMk/>
            <pc:sldMk cId="0" sldId="331"/>
            <ac:spMk id="4" creationId="{0809CA79-1D2B-4F56-A9C8-1755D07CFF14}"/>
          </ac:spMkLst>
        </pc:spChg>
        <pc:spChg chg="mod">
          <ac:chgData name="Federico Cluni" userId="754e41aadaf4a8ea" providerId="LiveId" clId="{5D76A974-95EA-43AA-8F38-F927988C915F}" dt="2020-06-23T03:46:33.035" v="2721" actId="108"/>
          <ac:spMkLst>
            <pc:docMk/>
            <pc:sldMk cId="0" sldId="331"/>
            <ac:spMk id="11266" creationId="{C3DA06E9-4327-4E22-9C1D-68B3A20164E3}"/>
          </ac:spMkLst>
        </pc:spChg>
        <pc:spChg chg="mod">
          <ac:chgData name="Federico Cluni" userId="754e41aadaf4a8ea" providerId="LiveId" clId="{5D76A974-95EA-43AA-8F38-F927988C915F}" dt="2020-06-23T09:15:49.778" v="4688" actId="114"/>
          <ac:spMkLst>
            <pc:docMk/>
            <pc:sldMk cId="0" sldId="331"/>
            <ac:spMk id="11267" creationId="{BD156AE0-AEC4-4AB9-A7A4-DB1A5DB1EAC9}"/>
          </ac:spMkLst>
        </pc:spChg>
        <pc:spChg chg="del">
          <ac:chgData name="Federico Cluni" userId="754e41aadaf4a8ea" providerId="LiveId" clId="{5D76A974-95EA-43AA-8F38-F927988C915F}" dt="2020-06-22T09:17:35.637" v="639" actId="478"/>
          <ac:spMkLst>
            <pc:docMk/>
            <pc:sldMk cId="0" sldId="331"/>
            <ac:spMk id="11268" creationId="{66C5F2FF-7923-477C-88A4-6BC4F734B394}"/>
          </ac:spMkLst>
        </pc:spChg>
        <pc:spChg chg="del mod">
          <ac:chgData name="Federico Cluni" userId="754e41aadaf4a8ea" providerId="LiveId" clId="{5D76A974-95EA-43AA-8F38-F927988C915F}" dt="2020-06-22T09:18:57.918" v="641" actId="478"/>
          <ac:spMkLst>
            <pc:docMk/>
            <pc:sldMk cId="0" sldId="331"/>
            <ac:spMk id="11269" creationId="{B32E0D00-D453-4790-8903-DFF294A5F7F0}"/>
          </ac:spMkLst>
        </pc:spChg>
      </pc:sldChg>
      <pc:sldChg chg="addSp delSp modSp add mod">
        <pc:chgData name="Federico Cluni" userId="754e41aadaf4a8ea" providerId="LiveId" clId="{5D76A974-95EA-43AA-8F38-F927988C915F}" dt="2020-06-23T03:46:39.743" v="2723"/>
        <pc:sldMkLst>
          <pc:docMk/>
          <pc:sldMk cId="0" sldId="332"/>
        </pc:sldMkLst>
        <pc:spChg chg="add mod">
          <ac:chgData name="Federico Cluni" userId="754e41aadaf4a8ea" providerId="LiveId" clId="{5D76A974-95EA-43AA-8F38-F927988C915F}" dt="2020-06-23T03:46:39.743" v="2723"/>
          <ac:spMkLst>
            <pc:docMk/>
            <pc:sldMk cId="0" sldId="332"/>
            <ac:spMk id="4" creationId="{77174DFE-16C9-4A10-860C-31842ABBFD61}"/>
          </ac:spMkLst>
        </pc:spChg>
        <pc:spChg chg="del">
          <ac:chgData name="Federico Cluni" userId="754e41aadaf4a8ea" providerId="LiveId" clId="{5D76A974-95EA-43AA-8F38-F927988C915F}" dt="2020-06-23T03:46:39.290" v="2722" actId="478"/>
          <ac:spMkLst>
            <pc:docMk/>
            <pc:sldMk cId="0" sldId="332"/>
            <ac:spMk id="12290" creationId="{88E6FE5E-2BA7-4E5A-ADE6-B0AF3C2FD05C}"/>
          </ac:spMkLst>
        </pc:spChg>
        <pc:spChg chg="mod">
          <ac:chgData name="Federico Cluni" userId="754e41aadaf4a8ea" providerId="LiveId" clId="{5D76A974-95EA-43AA-8F38-F927988C915F}" dt="2020-06-22T11:06:48.841" v="1120" actId="2711"/>
          <ac:spMkLst>
            <pc:docMk/>
            <pc:sldMk cId="0" sldId="332"/>
            <ac:spMk id="12291" creationId="{A5DF65CD-1CF0-4C9A-AED5-20A10EF70321}"/>
          </ac:spMkLst>
        </pc:spChg>
      </pc:sldChg>
      <pc:sldChg chg="add del">
        <pc:chgData name="Federico Cluni" userId="754e41aadaf4a8ea" providerId="LiveId" clId="{5D76A974-95EA-43AA-8F38-F927988C915F}" dt="2020-06-22T11:06:52.730" v="1121" actId="47"/>
        <pc:sldMkLst>
          <pc:docMk/>
          <pc:sldMk cId="0" sldId="333"/>
        </pc:sldMkLst>
      </pc:sldChg>
      <pc:sldChg chg="addSp delSp modSp add mod">
        <pc:chgData name="Federico Cluni" userId="754e41aadaf4a8ea" providerId="LiveId" clId="{5D76A974-95EA-43AA-8F38-F927988C915F}" dt="2020-06-23T03:46:44.086" v="2725"/>
        <pc:sldMkLst>
          <pc:docMk/>
          <pc:sldMk cId="0" sldId="334"/>
        </pc:sldMkLst>
        <pc:spChg chg="add mod">
          <ac:chgData name="Federico Cluni" userId="754e41aadaf4a8ea" providerId="LiveId" clId="{5D76A974-95EA-43AA-8F38-F927988C915F}" dt="2020-06-23T03:46:44.086" v="2725"/>
          <ac:spMkLst>
            <pc:docMk/>
            <pc:sldMk cId="0" sldId="334"/>
            <ac:spMk id="4" creationId="{735F6E0C-390C-45B5-8671-1FFB2549F34A}"/>
          </ac:spMkLst>
        </pc:spChg>
        <pc:spChg chg="del">
          <ac:chgData name="Federico Cluni" userId="754e41aadaf4a8ea" providerId="LiveId" clId="{5D76A974-95EA-43AA-8F38-F927988C915F}" dt="2020-06-23T03:46:43.672" v="2724" actId="478"/>
          <ac:spMkLst>
            <pc:docMk/>
            <pc:sldMk cId="0" sldId="334"/>
            <ac:spMk id="14338" creationId="{3B2EC1AE-12E3-4120-9647-3F0A42AD6F84}"/>
          </ac:spMkLst>
        </pc:spChg>
        <pc:spChg chg="mod">
          <ac:chgData name="Federico Cluni" userId="754e41aadaf4a8ea" providerId="LiveId" clId="{5D76A974-95EA-43AA-8F38-F927988C915F}" dt="2020-06-23T03:02:20.975" v="1891" actId="2711"/>
          <ac:spMkLst>
            <pc:docMk/>
            <pc:sldMk cId="0" sldId="334"/>
            <ac:spMk id="14339" creationId="{9D82D140-BC79-4F3E-8723-A117B9B5F68B}"/>
          </ac:spMkLst>
        </pc:spChg>
        <pc:spChg chg="del">
          <ac:chgData name="Federico Cluni" userId="754e41aadaf4a8ea" providerId="LiveId" clId="{5D76A974-95EA-43AA-8F38-F927988C915F}" dt="2020-06-22T11:13:18.047" v="1233" actId="478"/>
          <ac:spMkLst>
            <pc:docMk/>
            <pc:sldMk cId="0" sldId="334"/>
            <ac:spMk id="14340" creationId="{51ADE3B4-F1D2-4B31-AFD4-CECD8E75DF92}"/>
          </ac:spMkLst>
        </pc:spChg>
      </pc:sldChg>
      <pc:sldChg chg="addSp delSp modSp add mod">
        <pc:chgData name="Federico Cluni" userId="754e41aadaf4a8ea" providerId="LiveId" clId="{5D76A974-95EA-43AA-8F38-F927988C915F}" dt="2020-06-23T03:53:35.439" v="2814" actId="2711"/>
        <pc:sldMkLst>
          <pc:docMk/>
          <pc:sldMk cId="0" sldId="335"/>
        </pc:sldMkLst>
        <pc:spChg chg="add mod">
          <ac:chgData name="Federico Cluni" userId="754e41aadaf4a8ea" providerId="LiveId" clId="{5D76A974-95EA-43AA-8F38-F927988C915F}" dt="2020-06-23T03:51:30.458" v="2776" actId="20577"/>
          <ac:spMkLst>
            <pc:docMk/>
            <pc:sldMk cId="0" sldId="335"/>
            <ac:spMk id="4" creationId="{7E2A67FF-CB65-4DE4-86C3-6F5F48581212}"/>
          </ac:spMkLst>
        </pc:spChg>
        <pc:spChg chg="del">
          <ac:chgData name="Federico Cluni" userId="754e41aadaf4a8ea" providerId="LiveId" clId="{5D76A974-95EA-43AA-8F38-F927988C915F}" dt="2020-06-23T03:46:53.483" v="2728" actId="478"/>
          <ac:spMkLst>
            <pc:docMk/>
            <pc:sldMk cId="0" sldId="335"/>
            <ac:spMk id="15362" creationId="{8CAEED60-143A-4241-BC12-70466CC2E43C}"/>
          </ac:spMkLst>
        </pc:spChg>
        <pc:spChg chg="mod">
          <ac:chgData name="Federico Cluni" userId="754e41aadaf4a8ea" providerId="LiveId" clId="{5D76A974-95EA-43AA-8F38-F927988C915F}" dt="2020-06-23T03:53:35.439" v="2814" actId="2711"/>
          <ac:spMkLst>
            <pc:docMk/>
            <pc:sldMk cId="0" sldId="335"/>
            <ac:spMk id="15363" creationId="{F9E46DD7-41C2-40D4-B920-F3DB00C96A9B}"/>
          </ac:spMkLst>
        </pc:spChg>
      </pc:sldChg>
      <pc:sldChg chg="modSp add mod">
        <pc:chgData name="Federico Cluni" userId="754e41aadaf4a8ea" providerId="LiveId" clId="{5D76A974-95EA-43AA-8F38-F927988C915F}" dt="2020-06-23T09:57:27.342" v="4694" actId="20577"/>
        <pc:sldMkLst>
          <pc:docMk/>
          <pc:sldMk cId="0" sldId="336"/>
        </pc:sldMkLst>
        <pc:spChg chg="mod">
          <ac:chgData name="Federico Cluni" userId="754e41aadaf4a8ea" providerId="LiveId" clId="{5D76A974-95EA-43AA-8F38-F927988C915F}" dt="2020-06-23T03:47:02.490" v="2737" actId="20577"/>
          <ac:spMkLst>
            <pc:docMk/>
            <pc:sldMk cId="0" sldId="336"/>
            <ac:spMk id="16386" creationId="{882A0809-C7C1-4476-9FE8-6FD3E95499E7}"/>
          </ac:spMkLst>
        </pc:spChg>
        <pc:spChg chg="mod">
          <ac:chgData name="Federico Cluni" userId="754e41aadaf4a8ea" providerId="LiveId" clId="{5D76A974-95EA-43AA-8F38-F927988C915F}" dt="2020-06-23T09:57:27.342" v="4694" actId="20577"/>
          <ac:spMkLst>
            <pc:docMk/>
            <pc:sldMk cId="0" sldId="336"/>
            <ac:spMk id="16387" creationId="{283E51D7-ED68-4802-BF41-1FBFAA72AB21}"/>
          </ac:spMkLst>
        </pc:spChg>
      </pc:sldChg>
      <pc:sldChg chg="modSp add mod">
        <pc:chgData name="Federico Cluni" userId="754e41aadaf4a8ea" providerId="LiveId" clId="{5D76A974-95EA-43AA-8F38-F927988C915F}" dt="2020-06-23T10:07:37.331" v="4699" actId="6549"/>
        <pc:sldMkLst>
          <pc:docMk/>
          <pc:sldMk cId="0" sldId="337"/>
        </pc:sldMkLst>
        <pc:spChg chg="mod">
          <ac:chgData name="Federico Cluni" userId="754e41aadaf4a8ea" providerId="LiveId" clId="{5D76A974-95EA-43AA-8F38-F927988C915F}" dt="2020-06-23T03:15:59.389" v="2277" actId="207"/>
          <ac:spMkLst>
            <pc:docMk/>
            <pc:sldMk cId="0" sldId="337"/>
            <ac:spMk id="17410" creationId="{2D813CF5-A2CC-42DC-AD05-A057CB148B32}"/>
          </ac:spMkLst>
        </pc:spChg>
        <pc:spChg chg="mod">
          <ac:chgData name="Federico Cluni" userId="754e41aadaf4a8ea" providerId="LiveId" clId="{5D76A974-95EA-43AA-8F38-F927988C915F}" dt="2020-06-23T10:07:37.331" v="4699" actId="6549"/>
          <ac:spMkLst>
            <pc:docMk/>
            <pc:sldMk cId="0" sldId="337"/>
            <ac:spMk id="17411" creationId="{32C54829-4DC3-47C9-B500-B6BCDD1ACD27}"/>
          </ac:spMkLst>
        </pc:spChg>
      </pc:sldChg>
      <pc:sldChg chg="modSp add del mod">
        <pc:chgData name="Federico Cluni" userId="754e41aadaf4a8ea" providerId="LiveId" clId="{5D76A974-95EA-43AA-8F38-F927988C915F}" dt="2020-06-23T03:23:39.249" v="2392" actId="47"/>
        <pc:sldMkLst>
          <pc:docMk/>
          <pc:sldMk cId="0" sldId="338"/>
        </pc:sldMkLst>
        <pc:spChg chg="mod">
          <ac:chgData name="Federico Cluni" userId="754e41aadaf4a8ea" providerId="LiveId" clId="{5D76A974-95EA-43AA-8F38-F927988C915F}" dt="2020-06-23T03:22:56.041" v="2366" actId="20577"/>
          <ac:spMkLst>
            <pc:docMk/>
            <pc:sldMk cId="0" sldId="338"/>
            <ac:spMk id="18435" creationId="{51FD5FC3-6669-4C1B-8932-E80D5820CF8C}"/>
          </ac:spMkLst>
        </pc:spChg>
      </pc:sldChg>
      <pc:sldChg chg="addSp delSp modSp add mod">
        <pc:chgData name="Federico Cluni" userId="754e41aadaf4a8ea" providerId="LiveId" clId="{5D76A974-95EA-43AA-8F38-F927988C915F}" dt="2020-06-23T10:12:10.321" v="4700" actId="20577"/>
        <pc:sldMkLst>
          <pc:docMk/>
          <pc:sldMk cId="0" sldId="339"/>
        </pc:sldMkLst>
        <pc:spChg chg="add mod">
          <ac:chgData name="Federico Cluni" userId="754e41aadaf4a8ea" providerId="LiveId" clId="{5D76A974-95EA-43AA-8F38-F927988C915F}" dt="2020-06-23T03:35:21.752" v="2641"/>
          <ac:spMkLst>
            <pc:docMk/>
            <pc:sldMk cId="0" sldId="339"/>
            <ac:spMk id="4" creationId="{32B5422C-67B4-4BEC-A8B0-BF42390183E5}"/>
          </ac:spMkLst>
        </pc:spChg>
        <pc:spChg chg="add del mod">
          <ac:chgData name="Federico Cluni" userId="754e41aadaf4a8ea" providerId="LiveId" clId="{5D76A974-95EA-43AA-8F38-F927988C915F}" dt="2020-06-23T03:47:57.660" v="2747"/>
          <ac:spMkLst>
            <pc:docMk/>
            <pc:sldMk cId="0" sldId="339"/>
            <ac:spMk id="5" creationId="{C70134F9-6369-415E-B237-076AFE366743}"/>
          </ac:spMkLst>
        </pc:spChg>
        <pc:spChg chg="del">
          <ac:chgData name="Federico Cluni" userId="754e41aadaf4a8ea" providerId="LiveId" clId="{5D76A974-95EA-43AA-8F38-F927988C915F}" dt="2020-06-23T03:35:21.285" v="2640" actId="478"/>
          <ac:spMkLst>
            <pc:docMk/>
            <pc:sldMk cId="0" sldId="339"/>
            <ac:spMk id="19458" creationId="{1BDD57FA-7308-403C-8AD0-D83C53A2EFB4}"/>
          </ac:spMkLst>
        </pc:spChg>
        <pc:spChg chg="mod">
          <ac:chgData name="Federico Cluni" userId="754e41aadaf4a8ea" providerId="LiveId" clId="{5D76A974-95EA-43AA-8F38-F927988C915F}" dt="2020-06-23T10:12:10.321" v="4700" actId="20577"/>
          <ac:spMkLst>
            <pc:docMk/>
            <pc:sldMk cId="0" sldId="339"/>
            <ac:spMk id="19459" creationId="{D2F68E11-D2D6-444D-9559-0153027350DA}"/>
          </ac:spMkLst>
        </pc:spChg>
      </pc:sldChg>
      <pc:sldChg chg="addSp delSp modSp add mod">
        <pc:chgData name="Federico Cluni" userId="754e41aadaf4a8ea" providerId="LiveId" clId="{5D76A974-95EA-43AA-8F38-F927988C915F}" dt="2020-06-23T03:46:49.887" v="2727"/>
        <pc:sldMkLst>
          <pc:docMk/>
          <pc:sldMk cId="360004768" sldId="340"/>
        </pc:sldMkLst>
        <pc:spChg chg="add mod">
          <ac:chgData name="Federico Cluni" userId="754e41aadaf4a8ea" providerId="LiveId" clId="{5D76A974-95EA-43AA-8F38-F927988C915F}" dt="2020-06-23T03:46:49.887" v="2727"/>
          <ac:spMkLst>
            <pc:docMk/>
            <pc:sldMk cId="360004768" sldId="340"/>
            <ac:spMk id="5" creationId="{F48FC6A2-C1B0-456F-BCE7-53426AE6E71E}"/>
          </ac:spMkLst>
        </pc:spChg>
        <pc:spChg chg="del">
          <ac:chgData name="Federico Cluni" userId="754e41aadaf4a8ea" providerId="LiveId" clId="{5D76A974-95EA-43AA-8F38-F927988C915F}" dt="2020-06-23T03:46:49.466" v="2726" actId="478"/>
          <ac:spMkLst>
            <pc:docMk/>
            <pc:sldMk cId="360004768" sldId="340"/>
            <ac:spMk id="14338" creationId="{3B2EC1AE-12E3-4120-9647-3F0A42AD6F84}"/>
          </ac:spMkLst>
        </pc:spChg>
        <pc:spChg chg="mod">
          <ac:chgData name="Federico Cluni" userId="754e41aadaf4a8ea" providerId="LiveId" clId="{5D76A974-95EA-43AA-8F38-F927988C915F}" dt="2020-06-22T11:21:06.869" v="1382" actId="20577"/>
          <ac:spMkLst>
            <pc:docMk/>
            <pc:sldMk cId="360004768" sldId="340"/>
            <ac:spMk id="14339" creationId="{9D82D140-BC79-4F3E-8723-A117B9B5F68B}"/>
          </ac:spMkLst>
        </pc:spChg>
        <pc:picChg chg="add mod">
          <ac:chgData name="Federico Cluni" userId="754e41aadaf4a8ea" providerId="LiveId" clId="{5D76A974-95EA-43AA-8F38-F927988C915F}" dt="2020-06-22T11:19:47.790" v="1380" actId="1076"/>
          <ac:picMkLst>
            <pc:docMk/>
            <pc:sldMk cId="360004768" sldId="340"/>
            <ac:picMk id="3" creationId="{16B60384-73DB-422A-945B-E96362592ABA}"/>
          </ac:picMkLst>
        </pc:picChg>
      </pc:sldChg>
      <pc:sldChg chg="addSp delSp modSp add mod">
        <pc:chgData name="Federico Cluni" userId="754e41aadaf4a8ea" providerId="LiveId" clId="{5D76A974-95EA-43AA-8F38-F927988C915F}" dt="2020-06-23T10:02:54.705" v="4695" actId="6549"/>
        <pc:sldMkLst>
          <pc:docMk/>
          <pc:sldMk cId="2328275835" sldId="341"/>
        </pc:sldMkLst>
        <pc:spChg chg="add mod">
          <ac:chgData name="Federico Cluni" userId="754e41aadaf4a8ea" providerId="LiveId" clId="{5D76A974-95EA-43AA-8F38-F927988C915F}" dt="2020-06-23T10:02:54.705" v="4695" actId="6549"/>
          <ac:spMkLst>
            <pc:docMk/>
            <pc:sldMk cId="2328275835" sldId="341"/>
            <ac:spMk id="4" creationId="{6F0E81E9-B2C1-4BDD-B083-5F78AA68ED74}"/>
          </ac:spMkLst>
        </pc:spChg>
        <pc:spChg chg="mod">
          <ac:chgData name="Federico Cluni" userId="754e41aadaf4a8ea" providerId="LiveId" clId="{5D76A974-95EA-43AA-8F38-F927988C915F}" dt="2020-06-23T03:47:08.385" v="2745" actId="20577"/>
          <ac:spMkLst>
            <pc:docMk/>
            <pc:sldMk cId="2328275835" sldId="341"/>
            <ac:spMk id="16386" creationId="{882A0809-C7C1-4476-9FE8-6FD3E95499E7}"/>
          </ac:spMkLst>
        </pc:spChg>
        <pc:spChg chg="del">
          <ac:chgData name="Federico Cluni" userId="754e41aadaf4a8ea" providerId="LiveId" clId="{5D76A974-95EA-43AA-8F38-F927988C915F}" dt="2020-06-23T03:23:28.169" v="2390" actId="478"/>
          <ac:spMkLst>
            <pc:docMk/>
            <pc:sldMk cId="2328275835" sldId="341"/>
            <ac:spMk id="16387" creationId="{283E51D7-ED68-4802-BF41-1FBFAA72AB21}"/>
          </ac:spMkLst>
        </pc:spChg>
      </pc:sldChg>
      <pc:sldChg chg="addSp delSp modSp add mod">
        <pc:chgData name="Federico Cluni" userId="754e41aadaf4a8ea" providerId="LiveId" clId="{5D76A974-95EA-43AA-8F38-F927988C915F}" dt="2020-06-23T03:49:36.765" v="2757" actId="962"/>
        <pc:sldMkLst>
          <pc:docMk/>
          <pc:sldMk cId="2741876474" sldId="342"/>
        </pc:sldMkLst>
        <pc:spChg chg="mod">
          <ac:chgData name="Federico Cluni" userId="754e41aadaf4a8ea" providerId="LiveId" clId="{5D76A974-95EA-43AA-8F38-F927988C915F}" dt="2020-06-23T03:48:05.379" v="2753" actId="20577"/>
          <ac:spMkLst>
            <pc:docMk/>
            <pc:sldMk cId="2741876474" sldId="342"/>
            <ac:spMk id="4" creationId="{32B5422C-67B4-4BEC-A8B0-BF42390183E5}"/>
          </ac:spMkLst>
        </pc:spChg>
        <pc:spChg chg="del">
          <ac:chgData name="Federico Cluni" userId="754e41aadaf4a8ea" providerId="LiveId" clId="{5D76A974-95EA-43AA-8F38-F927988C915F}" dt="2020-06-23T03:49:23.594" v="2754" actId="478"/>
          <ac:spMkLst>
            <pc:docMk/>
            <pc:sldMk cId="2741876474" sldId="342"/>
            <ac:spMk id="19459" creationId="{D2F68E11-D2D6-444D-9559-0153027350DA}"/>
          </ac:spMkLst>
        </pc:spChg>
        <pc:picChg chg="add mod">
          <ac:chgData name="Federico Cluni" userId="754e41aadaf4a8ea" providerId="LiveId" clId="{5D76A974-95EA-43AA-8F38-F927988C915F}" dt="2020-06-23T03:49:36.765" v="2757" actId="962"/>
          <ac:picMkLst>
            <pc:docMk/>
            <pc:sldMk cId="2741876474" sldId="342"/>
            <ac:picMk id="3" creationId="{4B7B563A-6C4C-4A4D-844E-1C79C99197C4}"/>
          </ac:picMkLst>
        </pc:picChg>
      </pc:sldChg>
      <pc:sldChg chg="addSp delSp modSp add mod">
        <pc:chgData name="Federico Cluni" userId="754e41aadaf4a8ea" providerId="LiveId" clId="{5D76A974-95EA-43AA-8F38-F927988C915F}" dt="2020-06-23T03:57:30.887" v="2868" actId="20577"/>
        <pc:sldMkLst>
          <pc:docMk/>
          <pc:sldMk cId="2916866009" sldId="343"/>
        </pc:sldMkLst>
        <pc:spChg chg="add del">
          <ac:chgData name="Federico Cluni" userId="754e41aadaf4a8ea" providerId="LiveId" clId="{5D76A974-95EA-43AA-8F38-F927988C915F}" dt="2020-06-23T03:54:54.925" v="2841"/>
          <ac:spMkLst>
            <pc:docMk/>
            <pc:sldMk cId="2916866009" sldId="343"/>
            <ac:spMk id="2" creationId="{3E842E1D-40C7-43F6-86DB-264FD87D1F45}"/>
          </ac:spMkLst>
        </pc:spChg>
        <pc:spChg chg="add mod">
          <ac:chgData name="Federico Cluni" userId="754e41aadaf4a8ea" providerId="LiveId" clId="{5D76A974-95EA-43AA-8F38-F927988C915F}" dt="2020-06-23T03:57:30.887" v="2868" actId="20577"/>
          <ac:spMkLst>
            <pc:docMk/>
            <pc:sldMk cId="2916866009" sldId="343"/>
            <ac:spMk id="5" creationId="{BC051BD1-6928-4D8B-87F6-8EA496FCCC57}"/>
          </ac:spMkLst>
        </pc:spChg>
        <pc:picChg chg="del">
          <ac:chgData name="Federico Cluni" userId="754e41aadaf4a8ea" providerId="LiveId" clId="{5D76A974-95EA-43AA-8F38-F927988C915F}" dt="2020-06-23T03:54:26.337" v="2816" actId="478"/>
          <ac:picMkLst>
            <pc:docMk/>
            <pc:sldMk cId="2916866009" sldId="343"/>
            <ac:picMk id="3" creationId="{4B7B563A-6C4C-4A4D-844E-1C79C99197C4}"/>
          </ac:picMkLst>
        </pc:picChg>
      </pc:sldChg>
      <pc:sldChg chg="addSp delSp modSp add mod modNotesTx">
        <pc:chgData name="Federico Cluni" userId="754e41aadaf4a8ea" providerId="LiveId" clId="{5D76A974-95EA-43AA-8F38-F927988C915F}" dt="2020-06-23T08:51:55.699" v="4687" actId="20577"/>
        <pc:sldMkLst>
          <pc:docMk/>
          <pc:sldMk cId="3157326155" sldId="344"/>
        </pc:sldMkLst>
        <pc:spChg chg="del">
          <ac:chgData name="Federico Cluni" userId="754e41aadaf4a8ea" providerId="LiveId" clId="{5D76A974-95EA-43AA-8F38-F927988C915F}" dt="2020-06-23T04:08:25.487" v="3050" actId="478"/>
          <ac:spMkLst>
            <pc:docMk/>
            <pc:sldMk cId="3157326155" sldId="344"/>
            <ac:spMk id="6" creationId="{68436156-3152-4BD9-86E1-755DC756A626}"/>
          </ac:spMkLst>
        </pc:spChg>
        <pc:spChg chg="mod">
          <ac:chgData name="Federico Cluni" userId="754e41aadaf4a8ea" providerId="LiveId" clId="{5D76A974-95EA-43AA-8F38-F927988C915F}" dt="2020-06-23T04:08:39.763" v="3084" actId="313"/>
          <ac:spMkLst>
            <pc:docMk/>
            <pc:sldMk cId="3157326155" sldId="344"/>
            <ac:spMk id="10242" creationId="{DC72D2AB-B2A2-49F6-8438-A459BDA627FA}"/>
          </ac:spMkLst>
        </pc:spChg>
        <pc:spChg chg="del">
          <ac:chgData name="Federico Cluni" userId="754e41aadaf4a8ea" providerId="LiveId" clId="{5D76A974-95EA-43AA-8F38-F927988C915F}" dt="2020-06-23T04:08:23.745" v="3049" actId="478"/>
          <ac:spMkLst>
            <pc:docMk/>
            <pc:sldMk cId="3157326155" sldId="344"/>
            <ac:spMk id="10243" creationId="{4D213196-1290-462C-A590-4FB3CF51C244}"/>
          </ac:spMkLst>
        </pc:spChg>
        <pc:spChg chg="del">
          <ac:chgData name="Federico Cluni" userId="754e41aadaf4a8ea" providerId="LiveId" clId="{5D76A974-95EA-43AA-8F38-F927988C915F}" dt="2020-06-23T04:08:27.469" v="3051" actId="478"/>
          <ac:spMkLst>
            <pc:docMk/>
            <pc:sldMk cId="3157326155" sldId="344"/>
            <ac:spMk id="10244" creationId="{613B3A01-29A3-4FE0-A112-C0C266371865}"/>
          </ac:spMkLst>
        </pc:spChg>
        <pc:picChg chg="add mod">
          <ac:chgData name="Federico Cluni" userId="754e41aadaf4a8ea" providerId="LiveId" clId="{5D76A974-95EA-43AA-8F38-F927988C915F}" dt="2020-06-23T04:09:08.380" v="3090" actId="1076"/>
          <ac:picMkLst>
            <pc:docMk/>
            <pc:sldMk cId="3157326155" sldId="344"/>
            <ac:picMk id="3" creationId="{CBB2535A-E25D-489B-976C-390FF36A0205}"/>
          </ac:picMkLst>
        </pc:picChg>
      </pc:sldChg>
      <pc:sldChg chg="addSp modSp add mod">
        <pc:chgData name="Federico Cluni" userId="754e41aadaf4a8ea" providerId="LiveId" clId="{5D76A974-95EA-43AA-8F38-F927988C915F}" dt="2020-06-23T04:27:22.340" v="4070" actId="1076"/>
        <pc:sldMkLst>
          <pc:docMk/>
          <pc:sldMk cId="3747819896" sldId="345"/>
        </pc:sldMkLst>
        <pc:spChg chg="mod">
          <ac:chgData name="Federico Cluni" userId="754e41aadaf4a8ea" providerId="LiveId" clId="{5D76A974-95EA-43AA-8F38-F927988C915F}" dt="2020-06-23T04:17:18.288" v="3838" actId="20577"/>
          <ac:spMkLst>
            <pc:docMk/>
            <pc:sldMk cId="3747819896" sldId="345"/>
            <ac:spMk id="4" creationId="{32B5422C-67B4-4BEC-A8B0-BF42390183E5}"/>
          </ac:spMkLst>
        </pc:spChg>
        <pc:spChg chg="mod">
          <ac:chgData name="Federico Cluni" userId="754e41aadaf4a8ea" providerId="LiveId" clId="{5D76A974-95EA-43AA-8F38-F927988C915F}" dt="2020-06-23T04:27:19.089" v="4069" actId="6549"/>
          <ac:spMkLst>
            <pc:docMk/>
            <pc:sldMk cId="3747819896" sldId="345"/>
            <ac:spMk id="5" creationId="{BC051BD1-6928-4D8B-87F6-8EA496FCCC57}"/>
          </ac:spMkLst>
        </pc:spChg>
        <pc:graphicFrameChg chg="add mod">
          <ac:chgData name="Federico Cluni" userId="754e41aadaf4a8ea" providerId="LiveId" clId="{5D76A974-95EA-43AA-8F38-F927988C915F}" dt="2020-06-23T04:27:22.340" v="4070" actId="1076"/>
          <ac:graphicFrameMkLst>
            <pc:docMk/>
            <pc:sldMk cId="3747819896" sldId="345"/>
            <ac:graphicFrameMk id="6" creationId="{F588C38D-DD43-4F18-8C48-09A21482136C}"/>
          </ac:graphicFrameMkLst>
        </pc:graphicFrameChg>
        <pc:picChg chg="add mod">
          <ac:chgData name="Federico Cluni" userId="754e41aadaf4a8ea" providerId="LiveId" clId="{5D76A974-95EA-43AA-8F38-F927988C915F}" dt="2020-06-23T04:17:10.092" v="3825" actId="1076"/>
          <ac:picMkLst>
            <pc:docMk/>
            <pc:sldMk cId="3747819896" sldId="345"/>
            <ac:picMk id="3" creationId="{9FE7311C-FB06-4B3F-9FBB-A03F807F7C4B}"/>
          </ac:picMkLst>
        </pc:picChg>
      </pc:sldChg>
      <pc:sldChg chg="addSp modSp add mod">
        <pc:chgData name="Federico Cluni" userId="754e41aadaf4a8ea" providerId="LiveId" clId="{5D76A974-95EA-43AA-8F38-F927988C915F}" dt="2020-06-23T04:52:14.555" v="4162" actId="1076"/>
        <pc:sldMkLst>
          <pc:docMk/>
          <pc:sldMk cId="1718119538" sldId="346"/>
        </pc:sldMkLst>
        <pc:spChg chg="mod">
          <ac:chgData name="Federico Cluni" userId="754e41aadaf4a8ea" providerId="LiveId" clId="{5D76A974-95EA-43AA-8F38-F927988C915F}" dt="2020-06-23T04:52:06.115" v="4160" actId="20577"/>
          <ac:spMkLst>
            <pc:docMk/>
            <pc:sldMk cId="1718119538" sldId="346"/>
            <ac:spMk id="19459" creationId="{D2F68E11-D2D6-444D-9559-0153027350DA}"/>
          </ac:spMkLst>
        </pc:spChg>
        <pc:picChg chg="add mod">
          <ac:chgData name="Federico Cluni" userId="754e41aadaf4a8ea" providerId="LiveId" clId="{5D76A974-95EA-43AA-8F38-F927988C915F}" dt="2020-06-23T04:52:14.555" v="4162" actId="1076"/>
          <ac:picMkLst>
            <pc:docMk/>
            <pc:sldMk cId="1718119538" sldId="346"/>
            <ac:picMk id="3" creationId="{580E8DE8-99D9-4A81-A55C-E52C6CDF0E32}"/>
          </ac:picMkLst>
        </pc:picChg>
      </pc:sldChg>
      <pc:sldChg chg="addSp delSp modSp add mod">
        <pc:chgData name="Federico Cluni" userId="754e41aadaf4a8ea" providerId="LiveId" clId="{5D76A974-95EA-43AA-8F38-F927988C915F}" dt="2020-06-23T05:38:03.248" v="4438" actId="114"/>
        <pc:sldMkLst>
          <pc:docMk/>
          <pc:sldMk cId="3072934415" sldId="347"/>
        </pc:sldMkLst>
        <pc:spChg chg="add del mod">
          <ac:chgData name="Federico Cluni" userId="754e41aadaf4a8ea" providerId="LiveId" clId="{5D76A974-95EA-43AA-8F38-F927988C915F}" dt="2020-06-23T05:38:03.248" v="4438" actId="114"/>
          <ac:spMkLst>
            <pc:docMk/>
            <pc:sldMk cId="3072934415" sldId="347"/>
            <ac:spMk id="6" creationId="{68436156-3152-4BD9-86E1-755DC756A626}"/>
          </ac:spMkLst>
        </pc:spChg>
        <pc:spChg chg="mod">
          <ac:chgData name="Federico Cluni" userId="754e41aadaf4a8ea" providerId="LiveId" clId="{5D76A974-95EA-43AA-8F38-F927988C915F}" dt="2020-06-23T05:35:28.734" v="4184" actId="20577"/>
          <ac:spMkLst>
            <pc:docMk/>
            <pc:sldMk cId="3072934415" sldId="347"/>
            <ac:spMk id="10242" creationId="{DC72D2AB-B2A2-49F6-8438-A459BDA627FA}"/>
          </ac:spMkLst>
        </pc:spChg>
        <pc:spChg chg="mod">
          <ac:chgData name="Federico Cluni" userId="754e41aadaf4a8ea" providerId="LiveId" clId="{5D76A974-95EA-43AA-8F38-F927988C915F}" dt="2020-06-23T05:37:28.675" v="4386" actId="20577"/>
          <ac:spMkLst>
            <pc:docMk/>
            <pc:sldMk cId="3072934415" sldId="347"/>
            <ac:spMk id="10243" creationId="{4D213196-1290-462C-A590-4FB3CF51C244}"/>
          </ac:spMkLst>
        </pc:spChg>
        <pc:spChg chg="del">
          <ac:chgData name="Federico Cluni" userId="754e41aadaf4a8ea" providerId="LiveId" clId="{5D76A974-95EA-43AA-8F38-F927988C915F}" dt="2020-06-23T05:37:15.024" v="4372" actId="478"/>
          <ac:spMkLst>
            <pc:docMk/>
            <pc:sldMk cId="3072934415" sldId="347"/>
            <ac:spMk id="10244" creationId="{613B3A01-29A3-4FE0-A112-C0C266371865}"/>
          </ac:spMkLst>
        </pc:spChg>
      </pc:sldChg>
      <pc:sldChg chg="addSp delSp modSp add mod modNotesTx">
        <pc:chgData name="Federico Cluni" userId="754e41aadaf4a8ea" providerId="LiveId" clId="{5D76A974-95EA-43AA-8F38-F927988C915F}" dt="2020-06-23T05:55:41.206" v="4678" actId="6549"/>
        <pc:sldMkLst>
          <pc:docMk/>
          <pc:sldMk cId="2791073292" sldId="348"/>
        </pc:sldMkLst>
        <pc:spChg chg="add mod">
          <ac:chgData name="Federico Cluni" userId="754e41aadaf4a8ea" providerId="LiveId" clId="{5D76A974-95EA-43AA-8F38-F927988C915F}" dt="2020-06-23T05:41:48.611" v="4588" actId="6549"/>
          <ac:spMkLst>
            <pc:docMk/>
            <pc:sldMk cId="2791073292" sldId="348"/>
            <ac:spMk id="2" creationId="{D68E32B6-AF01-44C0-85D9-701FABF8EDB9}"/>
          </ac:spMkLst>
        </pc:spChg>
        <pc:spChg chg="del">
          <ac:chgData name="Federico Cluni" userId="754e41aadaf4a8ea" providerId="LiveId" clId="{5D76A974-95EA-43AA-8F38-F927988C915F}" dt="2020-06-23T05:38:54.040" v="4556" actId="478"/>
          <ac:spMkLst>
            <pc:docMk/>
            <pc:sldMk cId="2791073292" sldId="348"/>
            <ac:spMk id="6" creationId="{68436156-3152-4BD9-86E1-755DC756A626}"/>
          </ac:spMkLst>
        </pc:spChg>
        <pc:spChg chg="add mod">
          <ac:chgData name="Federico Cluni" userId="754e41aadaf4a8ea" providerId="LiveId" clId="{5D76A974-95EA-43AA-8F38-F927988C915F}" dt="2020-06-23T05:41:30.771" v="4586" actId="1076"/>
          <ac:spMkLst>
            <pc:docMk/>
            <pc:sldMk cId="2791073292" sldId="348"/>
            <ac:spMk id="7" creationId="{C8330819-ACFD-4AD2-B993-BA4DF85E65DB}"/>
          </ac:spMkLst>
        </pc:spChg>
        <pc:spChg chg="add mod">
          <ac:chgData name="Federico Cluni" userId="754e41aadaf4a8ea" providerId="LiveId" clId="{5D76A974-95EA-43AA-8F38-F927988C915F}" dt="2020-06-23T05:44:34.624" v="4647" actId="207"/>
          <ac:spMkLst>
            <pc:docMk/>
            <pc:sldMk cId="2791073292" sldId="348"/>
            <ac:spMk id="8" creationId="{4142A1DB-8355-4B02-AB40-6C3EE6EB422A}"/>
          </ac:spMkLst>
        </pc:spChg>
        <pc:spChg chg="add mod">
          <ac:chgData name="Federico Cluni" userId="754e41aadaf4a8ea" providerId="LiveId" clId="{5D76A974-95EA-43AA-8F38-F927988C915F}" dt="2020-06-23T05:44:44.218" v="4649" actId="207"/>
          <ac:spMkLst>
            <pc:docMk/>
            <pc:sldMk cId="2791073292" sldId="348"/>
            <ac:spMk id="9" creationId="{6690A33C-14B0-4777-A2B3-30399C14099E}"/>
          </ac:spMkLst>
        </pc:spChg>
        <pc:spChg chg="mod">
          <ac:chgData name="Federico Cluni" userId="754e41aadaf4a8ea" providerId="LiveId" clId="{5D76A974-95EA-43AA-8F38-F927988C915F}" dt="2020-06-23T05:43:06.301" v="4645" actId="20577"/>
          <ac:spMkLst>
            <pc:docMk/>
            <pc:sldMk cId="2791073292" sldId="348"/>
            <ac:spMk id="10243" creationId="{4D213196-1290-462C-A590-4FB3CF51C2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F14BE-B858-49B2-9B40-FD654FE47247}" type="datetimeFigureOut">
              <a:rPr lang="en-US" smtClean="0"/>
              <a:t>5/17/2022</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20E84-F079-4CED-9269-6E9B8C321040}" type="slidenum">
              <a:rPr lang="en-US" smtClean="0"/>
              <a:t>‹N›</a:t>
            </a:fld>
            <a:endParaRPr lang="en-US"/>
          </a:p>
        </p:txBody>
      </p:sp>
    </p:spTree>
    <p:extLst>
      <p:ext uri="{BB962C8B-B14F-4D97-AF65-F5344CB8AC3E}">
        <p14:creationId xmlns:p14="http://schemas.microsoft.com/office/powerpoint/2010/main" val="409253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ddit.com/r/IPython/comments/cs4beg/whats_the_point_of_ipywidgets_interact_v/"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python.org/ipython-doc/stable/config/extensions/storemagic.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ndas.pydata.org/pandas-docs/stable/getting_started/10min.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andas.pydata.org/pandas-docs/stable/user_guide/reshaping.html#reshaping-pivo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andas.pydata.org/pandas-docs/stable/user_guide/reshaping.html#reshaping-pivo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ndas.pydata.org/pandas-docs/stable/user_guide/reshaping.html#reshaping-pivo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ataquest.io/blog/jupyter-notebook-tips-tricks-shortcu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scipy.org</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a:t>
            </a:fld>
            <a:endParaRPr lang="en-US"/>
          </a:p>
        </p:txBody>
      </p:sp>
    </p:spTree>
    <p:extLst>
      <p:ext uri="{BB962C8B-B14F-4D97-AF65-F5344CB8AC3E}">
        <p14:creationId xmlns:p14="http://schemas.microsoft.com/office/powerpoint/2010/main" val="21144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28</a:t>
            </a:fld>
            <a:endParaRPr lang="en-US"/>
          </a:p>
        </p:txBody>
      </p:sp>
    </p:spTree>
    <p:extLst>
      <p:ext uri="{BB962C8B-B14F-4D97-AF65-F5344CB8AC3E}">
        <p14:creationId xmlns:p14="http://schemas.microsoft.com/office/powerpoint/2010/main" val="134314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29</a:t>
            </a:fld>
            <a:endParaRPr lang="en-US"/>
          </a:p>
        </p:txBody>
      </p:sp>
    </p:spTree>
    <p:extLst>
      <p:ext uri="{BB962C8B-B14F-4D97-AF65-F5344CB8AC3E}">
        <p14:creationId xmlns:p14="http://schemas.microsoft.com/office/powerpoint/2010/main" val="144270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30</a:t>
            </a:fld>
            <a:endParaRPr lang="en-US"/>
          </a:p>
        </p:txBody>
      </p:sp>
    </p:spTree>
    <p:extLst>
      <p:ext uri="{BB962C8B-B14F-4D97-AF65-F5344CB8AC3E}">
        <p14:creationId xmlns:p14="http://schemas.microsoft.com/office/powerpoint/2010/main" val="170770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31</a:t>
            </a:fld>
            <a:endParaRPr lang="en-US"/>
          </a:p>
        </p:txBody>
      </p:sp>
    </p:spTree>
    <p:extLst>
      <p:ext uri="{BB962C8B-B14F-4D97-AF65-F5344CB8AC3E}">
        <p14:creationId xmlns:p14="http://schemas.microsoft.com/office/powerpoint/2010/main" val="46607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fontAlgn="base"/>
            <a:r>
              <a:rPr lang="it-IT"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@interact is </a:t>
            </a:r>
            <a:r>
              <a:rPr lang="en-US" sz="1200" b="0" i="0" kern="1200" dirty="0" err="1">
                <a:solidFill>
                  <a:schemeClr val="tx1"/>
                </a:solidFill>
                <a:effectLst/>
                <a:latin typeface="+mn-lt"/>
                <a:ea typeface="+mn-ea"/>
                <a:cs typeface="+mn-cs"/>
              </a:rPr>
              <a:t>usefull</a:t>
            </a:r>
            <a:r>
              <a:rPr lang="en-US" sz="1200" b="0" i="0" kern="1200" dirty="0">
                <a:solidFill>
                  <a:schemeClr val="tx1"/>
                </a:solidFill>
                <a:effectLst/>
                <a:latin typeface="+mn-lt"/>
                <a:ea typeface="+mn-ea"/>
                <a:cs typeface="+mn-cs"/>
              </a:rPr>
              <a:t> if you are interested in exploring some data, and manipulating the "view" of some data.</a:t>
            </a:r>
          </a:p>
          <a:p>
            <a:pPr fontAlgn="base"/>
            <a:r>
              <a:rPr lang="en-US" sz="1200" b="0" i="0" kern="1200" dirty="0">
                <a:solidFill>
                  <a:schemeClr val="tx1"/>
                </a:solidFill>
                <a:effectLst/>
                <a:latin typeface="+mn-lt"/>
                <a:ea typeface="+mn-ea"/>
                <a:cs typeface="+mn-cs"/>
              </a:rPr>
              <a:t>Say you have precipitation graph per days for year 2000 to 2019, you don't want to plot 19 graph, you want to have 1 graph with a slider to select which year you want to see. Then you can do</a:t>
            </a:r>
          </a:p>
          <a:p>
            <a:pPr fontAlgn="base"/>
            <a:r>
              <a:rPr lang="en-US" dirty="0"/>
              <a:t>@interact(year=(2000, 2019)) def </a:t>
            </a:r>
            <a:r>
              <a:rPr lang="en-US" dirty="0" err="1"/>
              <a:t>plot_graph</a:t>
            </a:r>
            <a:r>
              <a:rPr lang="en-US" dirty="0"/>
              <a:t>(year): ... </a:t>
            </a:r>
            <a:r>
              <a:rPr lang="en-US" sz="1200" b="0" i="0" kern="1200" dirty="0">
                <a:solidFill>
                  <a:schemeClr val="tx1"/>
                </a:solidFill>
                <a:effectLst/>
                <a:latin typeface="+mn-lt"/>
                <a:ea typeface="+mn-ea"/>
                <a:cs typeface="+mn-cs"/>
              </a:rPr>
              <a:t>That's it. You don't want to reuse the widget; you just interested in the interactivity and ability to change the "view". In this case we don't care about the user input. We really only care about changing some view parameters.</a:t>
            </a:r>
          </a:p>
          <a:p>
            <a:pPr fontAlgn="base"/>
            <a:r>
              <a:rPr lang="en-US" sz="1200" b="0" i="0" kern="1200" dirty="0">
                <a:solidFill>
                  <a:schemeClr val="tx1"/>
                </a:solidFill>
                <a:effectLst/>
                <a:latin typeface="+mn-lt"/>
                <a:ea typeface="+mn-ea"/>
                <a:cs typeface="+mn-cs"/>
              </a:rPr>
              <a:t>interactive() is there if you actually want to build something more tightly integrated; but for most data scientist </a:t>
            </a:r>
            <a:r>
              <a:rPr lang="en-US" sz="1200" b="0" i="0" kern="1200" dirty="0" err="1">
                <a:solidFill>
                  <a:schemeClr val="tx1"/>
                </a:solidFill>
                <a:effectLst/>
                <a:latin typeface="+mn-lt"/>
                <a:ea typeface="+mn-ea"/>
                <a:cs typeface="+mn-cs"/>
              </a:rPr>
              <a:t>inputing</a:t>
            </a:r>
            <a:r>
              <a:rPr lang="en-US" sz="1200" b="0" i="0" kern="1200" dirty="0">
                <a:solidFill>
                  <a:schemeClr val="tx1"/>
                </a:solidFill>
                <a:effectLst/>
                <a:latin typeface="+mn-lt"/>
                <a:ea typeface="+mn-ea"/>
                <a:cs typeface="+mn-cs"/>
              </a:rPr>
              <a:t> data via widgets is not that </a:t>
            </a:r>
            <a:r>
              <a:rPr lang="en-US" sz="1200" b="0" i="0" kern="1200" dirty="0" err="1">
                <a:solidFill>
                  <a:schemeClr val="tx1"/>
                </a:solidFill>
                <a:effectLst/>
                <a:latin typeface="+mn-lt"/>
                <a:ea typeface="+mn-ea"/>
                <a:cs typeface="+mn-cs"/>
              </a:rPr>
              <a:t>usefull</a:t>
            </a:r>
            <a:r>
              <a:rPr lang="en-US" sz="1200" b="0" i="0" kern="1200" dirty="0">
                <a:solidFill>
                  <a:schemeClr val="tx1"/>
                </a:solidFill>
                <a:effectLst/>
                <a:latin typeface="+mn-lt"/>
                <a:ea typeface="+mn-ea"/>
                <a:cs typeface="+mn-cs"/>
              </a:rPr>
              <a:t>. It is also a bad habit as this prevent the notebook from being reproducible with "restart and run all" as result depends from user input.» (from </a:t>
            </a:r>
            <a:r>
              <a:rPr lang="en-US" dirty="0">
                <a:hlinkClick r:id="rId3"/>
              </a:rPr>
              <a:t>https://www.reddit.com/r/IPython/comments/cs4beg/whats_the_point_of_ipywidgets_interact_v/</a:t>
            </a:r>
            <a:r>
              <a:rPr lang="en-US" dirty="0"/>
              <a:t>)</a:t>
            </a:r>
            <a:endParaRPr lang="en-US"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5"/>
          </p:nvPr>
        </p:nvSpPr>
        <p:spPr/>
        <p:txBody>
          <a:bodyPr/>
          <a:lstStyle/>
          <a:p>
            <a:fld id="{1C020E84-F079-4CED-9269-6E9B8C321040}" type="slidenum">
              <a:rPr lang="en-US" smtClean="0"/>
              <a:t>32</a:t>
            </a:fld>
            <a:endParaRPr lang="en-US"/>
          </a:p>
        </p:txBody>
      </p:sp>
    </p:spTree>
    <p:extLst>
      <p:ext uri="{BB962C8B-B14F-4D97-AF65-F5344CB8AC3E}">
        <p14:creationId xmlns:p14="http://schemas.microsoft.com/office/powerpoint/2010/main" val="162538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33</a:t>
            </a:fld>
            <a:endParaRPr lang="en-US"/>
          </a:p>
        </p:txBody>
      </p:sp>
    </p:spTree>
    <p:extLst>
      <p:ext uri="{BB962C8B-B14F-4D97-AF65-F5344CB8AC3E}">
        <p14:creationId xmlns:p14="http://schemas.microsoft.com/office/powerpoint/2010/main" val="1047679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a:p>
            <a:r>
              <a:rPr lang="en-US" dirty="0"/>
              <a:t>for more information on %store </a:t>
            </a:r>
            <a:r>
              <a:rPr lang="en-US" dirty="0">
                <a:hlinkClick r:id="rId3"/>
              </a:rPr>
              <a:t>https://ipython.org/ipython-doc/stable/config/extensions/storemagic.html</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34</a:t>
            </a:fld>
            <a:endParaRPr lang="en-US"/>
          </a:p>
        </p:txBody>
      </p:sp>
    </p:spTree>
    <p:extLst>
      <p:ext uri="{BB962C8B-B14F-4D97-AF65-F5344CB8AC3E}">
        <p14:creationId xmlns:p14="http://schemas.microsoft.com/office/powerpoint/2010/main" val="344450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From the </a:t>
            </a:r>
            <a:r>
              <a:rPr lang="it-IT" dirty="0" err="1"/>
              <a:t>cited</a:t>
            </a:r>
            <a:r>
              <a:rPr lang="it-IT" dirty="0"/>
              <a:t> link: "</a:t>
            </a:r>
            <a:r>
              <a:rPr lang="en-US" altLang="en-US" sz="1200" dirty="0">
                <a:latin typeface="Courier New" panose="02070309020205020404" pitchFamily="49" charset="0"/>
              </a:rPr>
              <a:t>Matplotlib's documentation and examples use both the OO and the </a:t>
            </a:r>
            <a:r>
              <a:rPr lang="en-US" altLang="en-US" sz="1200" dirty="0" err="1">
                <a:latin typeface="Courier New" panose="02070309020205020404" pitchFamily="49" charset="0"/>
              </a:rPr>
              <a:t>pyplot</a:t>
            </a:r>
            <a:r>
              <a:rPr lang="en-US" altLang="en-US" sz="1200" dirty="0">
                <a:latin typeface="Courier New" panose="02070309020205020404" pitchFamily="49" charset="0"/>
              </a:rPr>
              <a:t> styles. In general, we suggest using the OO style, particularly for complicated plots, and functions and scripts that are intended to be reused as part of a larger project. However, the </a:t>
            </a:r>
            <a:r>
              <a:rPr lang="en-US" altLang="en-US" sz="1200" dirty="0" err="1">
                <a:latin typeface="Courier New" panose="02070309020205020404" pitchFamily="49" charset="0"/>
              </a:rPr>
              <a:t>pyplot</a:t>
            </a:r>
            <a:r>
              <a:rPr lang="en-US" altLang="en-US" sz="1200" dirty="0">
                <a:latin typeface="Courier New" panose="02070309020205020404" pitchFamily="49" charset="0"/>
              </a:rPr>
              <a:t> style can be very convenient for quick interactive work."</a:t>
            </a:r>
          </a:p>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5</a:t>
            </a:fld>
            <a:endParaRPr lang="en-US"/>
          </a:p>
        </p:txBody>
      </p:sp>
    </p:spTree>
    <p:extLst>
      <p:ext uri="{BB962C8B-B14F-4D97-AF65-F5344CB8AC3E}">
        <p14:creationId xmlns:p14="http://schemas.microsoft.com/office/powerpoint/2010/main" val="734711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this</a:t>
            </a:r>
            <a:r>
              <a:rPr lang="it-IT" dirty="0"/>
              <a:t> part </a:t>
            </a:r>
            <a:r>
              <a:rPr lang="it-IT" dirty="0" err="1"/>
              <a:t>is</a:t>
            </a:r>
            <a:r>
              <a:rPr lang="it-IT" dirty="0"/>
              <a:t> </a:t>
            </a:r>
            <a:r>
              <a:rPr lang="it-IT" dirty="0" err="1"/>
              <a:t>based</a:t>
            </a:r>
            <a:r>
              <a:rPr lang="it-IT" dirty="0"/>
              <a:t> on the 10-min tutorial </a:t>
            </a:r>
            <a:r>
              <a:rPr lang="en-US" dirty="0">
                <a:hlinkClick r:id="rId3"/>
              </a:rPr>
              <a:t>https://pandas.pydata.org/pandas-docs/stable/getting_started/10min.html</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7</a:t>
            </a:fld>
            <a:endParaRPr lang="en-US"/>
          </a:p>
        </p:txBody>
      </p:sp>
    </p:spTree>
    <p:extLst>
      <p:ext uri="{BB962C8B-B14F-4D97-AF65-F5344CB8AC3E}">
        <p14:creationId xmlns:p14="http://schemas.microsoft.com/office/powerpoint/2010/main" val="237283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see</a:t>
            </a:r>
            <a:r>
              <a:rPr lang="it-IT" dirty="0"/>
              <a:t> </a:t>
            </a:r>
            <a:r>
              <a:rPr lang="it-IT" dirty="0" err="1"/>
              <a:t>also</a:t>
            </a:r>
            <a:r>
              <a:rPr lang="it-IT" dirty="0"/>
              <a:t> </a:t>
            </a:r>
            <a:r>
              <a:rPr lang="en-US" dirty="0">
                <a:hlinkClick r:id="rId3"/>
              </a:rPr>
              <a:t>https://pandas.pydata.org/pandas-docs/stable/user_guide/reshaping.html#reshaping-pivot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22</a:t>
            </a:fld>
            <a:endParaRPr lang="en-US"/>
          </a:p>
        </p:txBody>
      </p:sp>
    </p:spTree>
    <p:extLst>
      <p:ext uri="{BB962C8B-B14F-4D97-AF65-F5344CB8AC3E}">
        <p14:creationId xmlns:p14="http://schemas.microsoft.com/office/powerpoint/2010/main" val="14603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see</a:t>
            </a:r>
            <a:r>
              <a:rPr lang="it-IT" dirty="0"/>
              <a:t> </a:t>
            </a:r>
            <a:r>
              <a:rPr lang="it-IT" dirty="0" err="1"/>
              <a:t>also</a:t>
            </a:r>
            <a:r>
              <a:rPr lang="it-IT" dirty="0"/>
              <a:t> </a:t>
            </a:r>
            <a:r>
              <a:rPr lang="en-US" dirty="0">
                <a:hlinkClick r:id="rId3"/>
              </a:rPr>
              <a:t>https://pandas.pydata.org/pandas-docs/stable/user_guide/reshaping.html#reshaping-pivot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23</a:t>
            </a:fld>
            <a:endParaRPr lang="en-US"/>
          </a:p>
        </p:txBody>
      </p:sp>
    </p:spTree>
    <p:extLst>
      <p:ext uri="{BB962C8B-B14F-4D97-AF65-F5344CB8AC3E}">
        <p14:creationId xmlns:p14="http://schemas.microsoft.com/office/powerpoint/2010/main" val="77605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see</a:t>
            </a:r>
            <a:r>
              <a:rPr lang="it-IT" dirty="0"/>
              <a:t> </a:t>
            </a:r>
            <a:r>
              <a:rPr lang="it-IT" dirty="0" err="1"/>
              <a:t>also</a:t>
            </a:r>
            <a:r>
              <a:rPr lang="it-IT" dirty="0"/>
              <a:t> </a:t>
            </a:r>
            <a:r>
              <a:rPr lang="en-US" dirty="0">
                <a:hlinkClick r:id="rId3"/>
              </a:rPr>
              <a:t>https://pandas.pydata.org/pandas-docs/stable/user_guide/reshaping.html#reshaping-pivot</a:t>
            </a:r>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24</a:t>
            </a:fld>
            <a:endParaRPr lang="en-US"/>
          </a:p>
        </p:txBody>
      </p:sp>
    </p:spTree>
    <p:extLst>
      <p:ext uri="{BB962C8B-B14F-4D97-AF65-F5344CB8AC3E}">
        <p14:creationId xmlns:p14="http://schemas.microsoft.com/office/powerpoint/2010/main" val="306935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see</a:t>
            </a:r>
            <a:r>
              <a:rPr lang="it-IT" dirty="0"/>
              <a:t> </a:t>
            </a:r>
            <a:r>
              <a:rPr lang="it-IT" dirty="0" err="1"/>
              <a:t>also</a:t>
            </a:r>
            <a:r>
              <a:rPr lang="it-IT" dirty="0"/>
              <a:t> </a:t>
            </a:r>
            <a:r>
              <a:rPr lang="en-US" dirty="0">
                <a:hlinkClick r:id="rId3"/>
              </a:rPr>
              <a:t>https://www.dataquest.io/blog/jupyter-notebook-tips-tricks-shortcuts/</a:t>
            </a:r>
            <a:endParaRPr lang="en-US" dirty="0"/>
          </a:p>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25</a:t>
            </a:fld>
            <a:endParaRPr lang="en-US"/>
          </a:p>
        </p:txBody>
      </p:sp>
    </p:spTree>
    <p:extLst>
      <p:ext uri="{BB962C8B-B14F-4D97-AF65-F5344CB8AC3E}">
        <p14:creationId xmlns:p14="http://schemas.microsoft.com/office/powerpoint/2010/main" val="291354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26</a:t>
            </a:fld>
            <a:endParaRPr lang="en-US"/>
          </a:p>
        </p:txBody>
      </p:sp>
    </p:spTree>
    <p:extLst>
      <p:ext uri="{BB962C8B-B14F-4D97-AF65-F5344CB8AC3E}">
        <p14:creationId xmlns:p14="http://schemas.microsoft.com/office/powerpoint/2010/main" val="615374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020E84-F079-4CED-9269-6E9B8C321040}" type="slidenum">
              <a:rPr lang="en-US" smtClean="0"/>
              <a:t>27</a:t>
            </a:fld>
            <a:endParaRPr lang="en-US"/>
          </a:p>
        </p:txBody>
      </p:sp>
    </p:spTree>
    <p:extLst>
      <p:ext uri="{BB962C8B-B14F-4D97-AF65-F5344CB8AC3E}">
        <p14:creationId xmlns:p14="http://schemas.microsoft.com/office/powerpoint/2010/main" val="84514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FD62D735-3B8D-4F4F-ACC7-E786E907A71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AA63801B-B797-41C3-AB45-28310D466BD4}"/>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DBEF374-03DC-475B-9197-CC66EAA0FB5E}"/>
              </a:ext>
            </a:extLst>
          </p:cNvPr>
          <p:cNvSpPr>
            <a:spLocks noGrp="1" noChangeArrowheads="1"/>
          </p:cNvSpPr>
          <p:nvPr>
            <p:ph type="sldNum" sz="quarter" idx="12"/>
          </p:nvPr>
        </p:nvSpPr>
        <p:spPr>
          <a:ln/>
        </p:spPr>
        <p:txBody>
          <a:bodyPr/>
          <a:lstStyle>
            <a:lvl1pPr>
              <a:defRPr/>
            </a:lvl1pPr>
          </a:lstStyle>
          <a:p>
            <a:pPr>
              <a:defRPr/>
            </a:pPr>
            <a:fld id="{A356F19E-01EC-4C01-8F8D-BD07CA8637FF}" type="slidenum">
              <a:rPr lang="it-IT" altLang="it-IT"/>
              <a:pPr>
                <a:defRPr/>
              </a:pPr>
              <a:t>‹N›</a:t>
            </a:fld>
            <a:endParaRPr lang="it-IT" altLang="it-IT"/>
          </a:p>
        </p:txBody>
      </p:sp>
    </p:spTree>
    <p:extLst>
      <p:ext uri="{BB962C8B-B14F-4D97-AF65-F5344CB8AC3E}">
        <p14:creationId xmlns:p14="http://schemas.microsoft.com/office/powerpoint/2010/main" val="201872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68A32135-47FE-4140-A8A8-4CDFAB3DCA0E}"/>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E08F25C8-77AE-4772-986F-E80DDED7BDD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C5BDF148-5239-43A6-AF59-9EF3259EA41D}"/>
              </a:ext>
            </a:extLst>
          </p:cNvPr>
          <p:cNvSpPr>
            <a:spLocks noGrp="1" noChangeArrowheads="1"/>
          </p:cNvSpPr>
          <p:nvPr>
            <p:ph type="sldNum" sz="quarter" idx="12"/>
          </p:nvPr>
        </p:nvSpPr>
        <p:spPr>
          <a:ln/>
        </p:spPr>
        <p:txBody>
          <a:bodyPr/>
          <a:lstStyle>
            <a:lvl1pPr>
              <a:defRPr/>
            </a:lvl1pPr>
          </a:lstStyle>
          <a:p>
            <a:pPr>
              <a:defRPr/>
            </a:pPr>
            <a:fld id="{CB58D17F-8E59-4CBB-8513-1B7ABA69A376}" type="slidenum">
              <a:rPr lang="it-IT" altLang="it-IT"/>
              <a:pPr>
                <a:defRPr/>
              </a:pPr>
              <a:t>‹N›</a:t>
            </a:fld>
            <a:endParaRPr lang="it-IT" altLang="it-IT"/>
          </a:p>
        </p:txBody>
      </p:sp>
    </p:spTree>
    <p:extLst>
      <p:ext uri="{BB962C8B-B14F-4D97-AF65-F5344CB8AC3E}">
        <p14:creationId xmlns:p14="http://schemas.microsoft.com/office/powerpoint/2010/main" val="291101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7583AB54-B684-4843-991A-52D5CF020CC0}"/>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758ED3CB-A1A7-4176-8959-3B53F8E77799}"/>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801677C9-01FC-4287-A0C9-24016EE64792}"/>
              </a:ext>
            </a:extLst>
          </p:cNvPr>
          <p:cNvSpPr>
            <a:spLocks noGrp="1" noChangeArrowheads="1"/>
          </p:cNvSpPr>
          <p:nvPr>
            <p:ph type="sldNum" sz="quarter" idx="12"/>
          </p:nvPr>
        </p:nvSpPr>
        <p:spPr>
          <a:ln/>
        </p:spPr>
        <p:txBody>
          <a:bodyPr/>
          <a:lstStyle>
            <a:lvl1pPr>
              <a:defRPr/>
            </a:lvl1pPr>
          </a:lstStyle>
          <a:p>
            <a:pPr>
              <a:defRPr/>
            </a:pPr>
            <a:fld id="{1653C72A-C17E-49DE-A9B9-8274F3C1EAC3}" type="slidenum">
              <a:rPr lang="it-IT" altLang="it-IT"/>
              <a:pPr>
                <a:defRPr/>
              </a:pPr>
              <a:t>‹N›</a:t>
            </a:fld>
            <a:endParaRPr lang="it-IT" altLang="it-IT"/>
          </a:p>
        </p:txBody>
      </p:sp>
    </p:spTree>
    <p:extLst>
      <p:ext uri="{BB962C8B-B14F-4D97-AF65-F5344CB8AC3E}">
        <p14:creationId xmlns:p14="http://schemas.microsoft.com/office/powerpoint/2010/main" val="294735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2B660AF0-1309-4137-9DB1-567784BC681D}"/>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BD82119-9A83-4B7F-A572-D2CCD3839872}"/>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61936A53-A23B-40A7-AA50-300E9820359E}"/>
              </a:ext>
            </a:extLst>
          </p:cNvPr>
          <p:cNvSpPr>
            <a:spLocks noGrp="1" noChangeArrowheads="1"/>
          </p:cNvSpPr>
          <p:nvPr>
            <p:ph type="sldNum" sz="quarter" idx="12"/>
          </p:nvPr>
        </p:nvSpPr>
        <p:spPr>
          <a:ln/>
        </p:spPr>
        <p:txBody>
          <a:bodyPr/>
          <a:lstStyle>
            <a:lvl1pPr>
              <a:defRPr/>
            </a:lvl1pPr>
          </a:lstStyle>
          <a:p>
            <a:pPr>
              <a:defRPr/>
            </a:pPr>
            <a:fld id="{AE5BE084-6E31-4ED3-8B23-5225A6249020}" type="slidenum">
              <a:rPr lang="it-IT" altLang="it-IT"/>
              <a:pPr>
                <a:defRPr/>
              </a:pPr>
              <a:t>‹N›</a:t>
            </a:fld>
            <a:endParaRPr lang="it-IT" altLang="it-IT"/>
          </a:p>
        </p:txBody>
      </p:sp>
    </p:spTree>
    <p:extLst>
      <p:ext uri="{BB962C8B-B14F-4D97-AF65-F5344CB8AC3E}">
        <p14:creationId xmlns:p14="http://schemas.microsoft.com/office/powerpoint/2010/main" val="380037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20E641D-BAB8-4F10-A77E-FE4D5164093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a:extLst>
              <a:ext uri="{FF2B5EF4-FFF2-40B4-BE49-F238E27FC236}">
                <a16:creationId xmlns:a16="http://schemas.microsoft.com/office/drawing/2014/main" id="{D685047D-0F7D-4A85-87F6-DA5B5028B5C3}"/>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a:extLst>
              <a:ext uri="{FF2B5EF4-FFF2-40B4-BE49-F238E27FC236}">
                <a16:creationId xmlns:a16="http://schemas.microsoft.com/office/drawing/2014/main" id="{966E2E4D-FA7D-49FA-B9D7-EDB17F0F03B2}"/>
              </a:ext>
            </a:extLst>
          </p:cNvPr>
          <p:cNvSpPr>
            <a:spLocks noGrp="1" noChangeArrowheads="1"/>
          </p:cNvSpPr>
          <p:nvPr>
            <p:ph type="sldNum" sz="quarter" idx="12"/>
          </p:nvPr>
        </p:nvSpPr>
        <p:spPr>
          <a:ln/>
        </p:spPr>
        <p:txBody>
          <a:bodyPr/>
          <a:lstStyle>
            <a:lvl1pPr>
              <a:defRPr/>
            </a:lvl1pPr>
          </a:lstStyle>
          <a:p>
            <a:pPr>
              <a:defRPr/>
            </a:pPr>
            <a:fld id="{047246F3-0CC3-450E-830B-02E30A0715A4}" type="slidenum">
              <a:rPr lang="it-IT" altLang="it-IT"/>
              <a:pPr>
                <a:defRPr/>
              </a:pPr>
              <a:t>‹N›</a:t>
            </a:fld>
            <a:endParaRPr lang="it-IT" altLang="it-IT"/>
          </a:p>
        </p:txBody>
      </p:sp>
    </p:spTree>
    <p:extLst>
      <p:ext uri="{BB962C8B-B14F-4D97-AF65-F5344CB8AC3E}">
        <p14:creationId xmlns:p14="http://schemas.microsoft.com/office/powerpoint/2010/main" val="358395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1F0ABF3-C283-452B-8DBA-27F3A276F1A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4684D533-741F-4358-8A0B-DD6D8642AB5E}"/>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8D5CB60D-E770-4343-96B8-FB7D4A02811D}"/>
              </a:ext>
            </a:extLst>
          </p:cNvPr>
          <p:cNvSpPr>
            <a:spLocks noGrp="1" noChangeArrowheads="1"/>
          </p:cNvSpPr>
          <p:nvPr>
            <p:ph type="sldNum" sz="quarter" idx="12"/>
          </p:nvPr>
        </p:nvSpPr>
        <p:spPr>
          <a:ln/>
        </p:spPr>
        <p:txBody>
          <a:bodyPr/>
          <a:lstStyle>
            <a:lvl1pPr>
              <a:defRPr/>
            </a:lvl1pPr>
          </a:lstStyle>
          <a:p>
            <a:pPr>
              <a:defRPr/>
            </a:pPr>
            <a:fld id="{2ADDB48B-C24D-4A8C-92D8-E55CD0EF04DE}" type="slidenum">
              <a:rPr lang="it-IT" altLang="it-IT"/>
              <a:pPr>
                <a:defRPr/>
              </a:pPr>
              <a:t>‹N›</a:t>
            </a:fld>
            <a:endParaRPr lang="it-IT" altLang="it-IT"/>
          </a:p>
        </p:txBody>
      </p:sp>
    </p:spTree>
    <p:extLst>
      <p:ext uri="{BB962C8B-B14F-4D97-AF65-F5344CB8AC3E}">
        <p14:creationId xmlns:p14="http://schemas.microsoft.com/office/powerpoint/2010/main" val="420143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B38C4BF9-EC42-4AB5-A1F6-A419E9FDC366}"/>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a:extLst>
              <a:ext uri="{FF2B5EF4-FFF2-40B4-BE49-F238E27FC236}">
                <a16:creationId xmlns:a16="http://schemas.microsoft.com/office/drawing/2014/main" id="{BA41AB7A-11C9-4566-8AD9-83F03E30E1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a:extLst>
              <a:ext uri="{FF2B5EF4-FFF2-40B4-BE49-F238E27FC236}">
                <a16:creationId xmlns:a16="http://schemas.microsoft.com/office/drawing/2014/main" id="{0380319C-4F26-48C8-84E0-D037B7569ABD}"/>
              </a:ext>
            </a:extLst>
          </p:cNvPr>
          <p:cNvSpPr>
            <a:spLocks noGrp="1" noChangeArrowheads="1"/>
          </p:cNvSpPr>
          <p:nvPr>
            <p:ph type="sldNum" sz="quarter" idx="12"/>
          </p:nvPr>
        </p:nvSpPr>
        <p:spPr>
          <a:ln/>
        </p:spPr>
        <p:txBody>
          <a:bodyPr/>
          <a:lstStyle>
            <a:lvl1pPr>
              <a:defRPr/>
            </a:lvl1pPr>
          </a:lstStyle>
          <a:p>
            <a:pPr>
              <a:defRPr/>
            </a:pPr>
            <a:fld id="{B54323A4-79ED-441A-B6FF-BA177A29560B}" type="slidenum">
              <a:rPr lang="it-IT" altLang="it-IT"/>
              <a:pPr>
                <a:defRPr/>
              </a:pPr>
              <a:t>‹N›</a:t>
            </a:fld>
            <a:endParaRPr lang="it-IT" altLang="it-IT"/>
          </a:p>
        </p:txBody>
      </p:sp>
    </p:spTree>
    <p:extLst>
      <p:ext uri="{BB962C8B-B14F-4D97-AF65-F5344CB8AC3E}">
        <p14:creationId xmlns:p14="http://schemas.microsoft.com/office/powerpoint/2010/main" val="23796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2FF87FD5-FC56-46C6-ABCF-0D1D93CAABA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a:extLst>
              <a:ext uri="{FF2B5EF4-FFF2-40B4-BE49-F238E27FC236}">
                <a16:creationId xmlns:a16="http://schemas.microsoft.com/office/drawing/2014/main" id="{79DD5251-2939-4153-B62D-883F4FFFF60F}"/>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a:extLst>
              <a:ext uri="{FF2B5EF4-FFF2-40B4-BE49-F238E27FC236}">
                <a16:creationId xmlns:a16="http://schemas.microsoft.com/office/drawing/2014/main" id="{61A17E77-FE45-4BC9-A50F-D1356997DCBB}"/>
              </a:ext>
            </a:extLst>
          </p:cNvPr>
          <p:cNvSpPr>
            <a:spLocks noGrp="1" noChangeArrowheads="1"/>
          </p:cNvSpPr>
          <p:nvPr>
            <p:ph type="sldNum" sz="quarter" idx="12"/>
          </p:nvPr>
        </p:nvSpPr>
        <p:spPr>
          <a:ln/>
        </p:spPr>
        <p:txBody>
          <a:bodyPr/>
          <a:lstStyle>
            <a:lvl1pPr>
              <a:defRPr/>
            </a:lvl1pPr>
          </a:lstStyle>
          <a:p>
            <a:pPr>
              <a:defRPr/>
            </a:pPr>
            <a:fld id="{9EE2F9B5-1975-48B8-9209-83BF82C0AF5A}" type="slidenum">
              <a:rPr lang="it-IT" altLang="it-IT"/>
              <a:pPr>
                <a:defRPr/>
              </a:pPr>
              <a:t>‹N›</a:t>
            </a:fld>
            <a:endParaRPr lang="it-IT" altLang="it-IT"/>
          </a:p>
        </p:txBody>
      </p:sp>
    </p:spTree>
    <p:extLst>
      <p:ext uri="{BB962C8B-B14F-4D97-AF65-F5344CB8AC3E}">
        <p14:creationId xmlns:p14="http://schemas.microsoft.com/office/powerpoint/2010/main" val="293420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FA3106-BE48-487A-94C6-A8C7A2873432}"/>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a:extLst>
              <a:ext uri="{FF2B5EF4-FFF2-40B4-BE49-F238E27FC236}">
                <a16:creationId xmlns:a16="http://schemas.microsoft.com/office/drawing/2014/main" id="{5DC3EA0E-B180-44BC-A85F-BEDC0F24377D}"/>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a:extLst>
              <a:ext uri="{FF2B5EF4-FFF2-40B4-BE49-F238E27FC236}">
                <a16:creationId xmlns:a16="http://schemas.microsoft.com/office/drawing/2014/main" id="{3F33F376-01C0-4616-A698-4BA2BAB16709}"/>
              </a:ext>
            </a:extLst>
          </p:cNvPr>
          <p:cNvSpPr>
            <a:spLocks noGrp="1" noChangeArrowheads="1"/>
          </p:cNvSpPr>
          <p:nvPr>
            <p:ph type="sldNum" sz="quarter" idx="12"/>
          </p:nvPr>
        </p:nvSpPr>
        <p:spPr>
          <a:ln/>
        </p:spPr>
        <p:txBody>
          <a:bodyPr/>
          <a:lstStyle>
            <a:lvl1pPr>
              <a:defRPr/>
            </a:lvl1pPr>
          </a:lstStyle>
          <a:p>
            <a:pPr>
              <a:defRPr/>
            </a:pPr>
            <a:fld id="{73B904DD-609E-431E-8C83-7C65939C3730}" type="slidenum">
              <a:rPr lang="it-IT" altLang="it-IT"/>
              <a:pPr>
                <a:defRPr/>
              </a:pPr>
              <a:t>‹N›</a:t>
            </a:fld>
            <a:endParaRPr lang="it-IT" altLang="it-IT"/>
          </a:p>
        </p:txBody>
      </p:sp>
    </p:spTree>
    <p:extLst>
      <p:ext uri="{BB962C8B-B14F-4D97-AF65-F5344CB8AC3E}">
        <p14:creationId xmlns:p14="http://schemas.microsoft.com/office/powerpoint/2010/main" val="27037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5FC3C1A-624F-41A0-A1F2-A58A933EF7B4}"/>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A2E81EBA-1B70-4573-84F4-D41D93C19B17}"/>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CB5AA609-484F-4D5E-A032-46CCBA3FFDA3}"/>
              </a:ext>
            </a:extLst>
          </p:cNvPr>
          <p:cNvSpPr>
            <a:spLocks noGrp="1" noChangeArrowheads="1"/>
          </p:cNvSpPr>
          <p:nvPr>
            <p:ph type="sldNum" sz="quarter" idx="12"/>
          </p:nvPr>
        </p:nvSpPr>
        <p:spPr>
          <a:ln/>
        </p:spPr>
        <p:txBody>
          <a:bodyPr/>
          <a:lstStyle>
            <a:lvl1pPr>
              <a:defRPr/>
            </a:lvl1pPr>
          </a:lstStyle>
          <a:p>
            <a:pPr>
              <a:defRPr/>
            </a:pPr>
            <a:fld id="{6E0D9F09-35C2-4C44-BA20-F0F620FB44AE}" type="slidenum">
              <a:rPr lang="it-IT" altLang="it-IT"/>
              <a:pPr>
                <a:defRPr/>
              </a:pPr>
              <a:t>‹N›</a:t>
            </a:fld>
            <a:endParaRPr lang="it-IT" altLang="it-IT"/>
          </a:p>
        </p:txBody>
      </p:sp>
    </p:spTree>
    <p:extLst>
      <p:ext uri="{BB962C8B-B14F-4D97-AF65-F5344CB8AC3E}">
        <p14:creationId xmlns:p14="http://schemas.microsoft.com/office/powerpoint/2010/main" val="360795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F8C27EF-A28B-4E68-9473-59DBBCA7173F}"/>
              </a:ext>
            </a:extLst>
          </p:cNvPr>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a:extLst>
              <a:ext uri="{FF2B5EF4-FFF2-40B4-BE49-F238E27FC236}">
                <a16:creationId xmlns:a16="http://schemas.microsoft.com/office/drawing/2014/main" id="{27C7F0A5-5A32-4398-9251-C9E60CEF9650}"/>
              </a:ext>
            </a:extLst>
          </p:cNvPr>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a:extLst>
              <a:ext uri="{FF2B5EF4-FFF2-40B4-BE49-F238E27FC236}">
                <a16:creationId xmlns:a16="http://schemas.microsoft.com/office/drawing/2014/main" id="{D33B1982-119A-4DE8-B411-E188A6F9AD26}"/>
              </a:ext>
            </a:extLst>
          </p:cNvPr>
          <p:cNvSpPr>
            <a:spLocks noGrp="1" noChangeArrowheads="1"/>
          </p:cNvSpPr>
          <p:nvPr>
            <p:ph type="sldNum" sz="quarter" idx="12"/>
          </p:nvPr>
        </p:nvSpPr>
        <p:spPr>
          <a:ln/>
        </p:spPr>
        <p:txBody>
          <a:bodyPr/>
          <a:lstStyle>
            <a:lvl1pPr>
              <a:defRPr/>
            </a:lvl1pPr>
          </a:lstStyle>
          <a:p>
            <a:pPr>
              <a:defRPr/>
            </a:pPr>
            <a:fld id="{B2DDA6EB-21F6-4D0D-B09F-BF7E8F89DB7F}" type="slidenum">
              <a:rPr lang="it-IT" altLang="it-IT"/>
              <a:pPr>
                <a:defRPr/>
              </a:pPr>
              <a:t>‹N›</a:t>
            </a:fld>
            <a:endParaRPr lang="it-IT" altLang="it-IT"/>
          </a:p>
        </p:txBody>
      </p:sp>
    </p:spTree>
    <p:extLst>
      <p:ext uri="{BB962C8B-B14F-4D97-AF65-F5344CB8AC3E}">
        <p14:creationId xmlns:p14="http://schemas.microsoft.com/office/powerpoint/2010/main" val="191617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DFA9A6C-0490-449A-9260-B3012BA8C58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36E0E4F2-AD12-4F0A-B89A-F235C928D43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C78596FE-9848-4531-81FA-5248BCA4B74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it-IT" altLang="it-IT"/>
          </a:p>
        </p:txBody>
      </p:sp>
      <p:sp>
        <p:nvSpPr>
          <p:cNvPr id="1029" name="Rectangle 5">
            <a:extLst>
              <a:ext uri="{FF2B5EF4-FFF2-40B4-BE49-F238E27FC236}">
                <a16:creationId xmlns:a16="http://schemas.microsoft.com/office/drawing/2014/main" id="{30A0F014-9AD1-400C-8DD7-1016A22C6F4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it-IT" altLang="it-IT"/>
          </a:p>
        </p:txBody>
      </p:sp>
      <p:sp>
        <p:nvSpPr>
          <p:cNvPr id="1030" name="Rectangle 6">
            <a:extLst>
              <a:ext uri="{FF2B5EF4-FFF2-40B4-BE49-F238E27FC236}">
                <a16:creationId xmlns:a16="http://schemas.microsoft.com/office/drawing/2014/main" id="{602D3DF1-96E6-48C0-A16E-BD41C69E661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22E2873-795C-47C5-B6F1-E95A0C1D691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markdown-it.github.io/"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hyperlink" Target="https://matplotlib.org/gallery/index.html"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pywidgets.readthedocs.io/en/latest/examples/Using%20Interact.ht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atplotlib.org/stable/tutorials/introductory/usage.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pandas.pydata.org/pandas-docs/stable/user_guide/timeseries.html#timeseries-offset-alias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E20FB2C-AA7B-4022-B8FA-2ED2910057C9}"/>
              </a:ext>
            </a:extLst>
          </p:cNvPr>
          <p:cNvSpPr txBox="1">
            <a:spLocks noChangeArrowheads="1"/>
          </p:cNvSpPr>
          <p:nvPr/>
        </p:nvSpPr>
        <p:spPr bwMode="auto">
          <a:xfrm>
            <a:off x="250825" y="2241550"/>
            <a:ext cx="86423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2800" b="1" dirty="0">
                <a:ln w="9525">
                  <a:solidFill>
                    <a:schemeClr val="bg1"/>
                  </a:solidFill>
                  <a:prstDash val="solid"/>
                </a:ln>
                <a:effectLst>
                  <a:outerShdw blurRad="12700" dist="38100" dir="2700000" algn="tl" rotWithShape="0">
                    <a:schemeClr val="bg1">
                      <a:lumMod val="50000"/>
                    </a:schemeClr>
                  </a:outerShdw>
                </a:effectLst>
              </a:rPr>
              <a:t>PYTHON FOR NUMERICAL COMPUTING AND DEVELOPMENT OF SCIENTIFIC APPLICATION</a:t>
            </a:r>
          </a:p>
          <a:p>
            <a:pPr algn="ctr" eaLnBrk="1" hangingPunct="1">
              <a:spcBef>
                <a:spcPct val="0"/>
              </a:spcBef>
              <a:buFontTx/>
              <a:buNone/>
            </a:pPr>
            <a:endParaRPr lang="it-IT" altLang="it-IT" sz="2400" b="1" dirty="0">
              <a:solidFill>
                <a:srgbClr val="0000FF"/>
              </a:solidFill>
            </a:endParaRPr>
          </a:p>
        </p:txBody>
      </p:sp>
      <p:sp>
        <p:nvSpPr>
          <p:cNvPr id="2051" name="Text Box 5">
            <a:extLst>
              <a:ext uri="{FF2B5EF4-FFF2-40B4-BE49-F238E27FC236}">
                <a16:creationId xmlns:a16="http://schemas.microsoft.com/office/drawing/2014/main" id="{8492BE0A-49EE-4BB4-BD8D-BD2FD278BEBF}"/>
              </a:ext>
            </a:extLst>
          </p:cNvPr>
          <p:cNvSpPr txBox="1">
            <a:spLocks noChangeArrowheads="1"/>
          </p:cNvSpPr>
          <p:nvPr/>
        </p:nvSpPr>
        <p:spPr bwMode="auto">
          <a:xfrm>
            <a:off x="3159125" y="4300538"/>
            <a:ext cx="2378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i="1"/>
              <a:t>Prof. Federico Cluni</a:t>
            </a:r>
          </a:p>
        </p:txBody>
      </p:sp>
      <p:sp>
        <p:nvSpPr>
          <p:cNvPr id="2054" name="Text Box 8">
            <a:extLst>
              <a:ext uri="{FF2B5EF4-FFF2-40B4-BE49-F238E27FC236}">
                <a16:creationId xmlns:a16="http://schemas.microsoft.com/office/drawing/2014/main" id="{10C4B9D1-AF21-45ED-B9CB-5E26D6FA8653}"/>
              </a:ext>
            </a:extLst>
          </p:cNvPr>
          <p:cNvSpPr txBox="1">
            <a:spLocks noChangeArrowheads="1"/>
          </p:cNvSpPr>
          <p:nvPr/>
        </p:nvSpPr>
        <p:spPr bwMode="auto">
          <a:xfrm>
            <a:off x="3789221" y="5969000"/>
            <a:ext cx="15655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dirty="0">
                <a:solidFill>
                  <a:schemeClr val="hlink"/>
                </a:solidFill>
              </a:rPr>
              <a:t>A. Y. 2021/22</a:t>
            </a:r>
          </a:p>
        </p:txBody>
      </p:sp>
      <p:sp>
        <p:nvSpPr>
          <p:cNvPr id="2055" name="CasellaDiTesto 6">
            <a:extLst>
              <a:ext uri="{FF2B5EF4-FFF2-40B4-BE49-F238E27FC236}">
                <a16:creationId xmlns:a16="http://schemas.microsoft.com/office/drawing/2014/main" id="{4CD9053A-D1BE-4AA5-A65E-5DD053F0E150}"/>
              </a:ext>
            </a:extLst>
          </p:cNvPr>
          <p:cNvSpPr txBox="1">
            <a:spLocks noChangeArrowheads="1"/>
          </p:cNvSpPr>
          <p:nvPr/>
        </p:nvSpPr>
        <p:spPr bwMode="auto">
          <a:xfrm>
            <a:off x="5581671" y="6443663"/>
            <a:ext cx="2980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it-IT" altLang="it-IT" sz="1800" b="1" i="1" dirty="0">
                <a:solidFill>
                  <a:srgbClr val="FF9900"/>
                </a:solidFill>
              </a:rPr>
              <a:t>Lesson #5 – </a:t>
            </a:r>
            <a:r>
              <a:rPr lang="it-IT" altLang="it-IT" sz="1800" b="1" i="1" dirty="0" err="1">
                <a:solidFill>
                  <a:srgbClr val="FF9900"/>
                </a:solidFill>
              </a:rPr>
              <a:t>May</a:t>
            </a:r>
            <a:r>
              <a:rPr lang="it-IT" altLang="it-IT" sz="1800" b="1" i="1" dirty="0">
                <a:solidFill>
                  <a:srgbClr val="FF9900"/>
                </a:solidFill>
              </a:rPr>
              <a:t> 17, 2022</a:t>
            </a:r>
          </a:p>
        </p:txBody>
      </p:sp>
      <p:pic>
        <p:nvPicPr>
          <p:cNvPr id="8" name="Immagine 7">
            <a:extLst>
              <a:ext uri="{FF2B5EF4-FFF2-40B4-BE49-F238E27FC236}">
                <a16:creationId xmlns:a16="http://schemas.microsoft.com/office/drawing/2014/main" id="{0AC6CABF-F5D3-4989-8932-5AA81B9A6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18" y="173937"/>
            <a:ext cx="1259632" cy="1242799"/>
          </a:xfrm>
          <a:prstGeom prst="rect">
            <a:avLst/>
          </a:prstGeom>
        </p:spPr>
      </p:pic>
      <p:sp>
        <p:nvSpPr>
          <p:cNvPr id="9" name="Text Box 6">
            <a:extLst>
              <a:ext uri="{FF2B5EF4-FFF2-40B4-BE49-F238E27FC236}">
                <a16:creationId xmlns:a16="http://schemas.microsoft.com/office/drawing/2014/main" id="{E85E9C7F-D21B-852B-DF72-679500436E27}"/>
              </a:ext>
            </a:extLst>
          </p:cNvPr>
          <p:cNvSpPr txBox="1">
            <a:spLocks noChangeArrowheads="1"/>
          </p:cNvSpPr>
          <p:nvPr/>
        </p:nvSpPr>
        <p:spPr bwMode="auto">
          <a:xfrm>
            <a:off x="1454150" y="196594"/>
            <a:ext cx="44967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b="1" dirty="0">
                <a:latin typeface="Work Sans" pitchFamily="2" charset="0"/>
              </a:rPr>
              <a:t>UNIVERSITÀ DEGLI STUDI DI PERUGIA</a:t>
            </a:r>
          </a:p>
          <a:p>
            <a:pPr eaLnBrk="1" hangingPunct="1">
              <a:spcBef>
                <a:spcPct val="0"/>
              </a:spcBef>
              <a:buFontTx/>
              <a:buNone/>
            </a:pPr>
            <a:endParaRPr lang="it-IT" altLang="it-IT" sz="1800" b="1" i="1" dirty="0">
              <a:latin typeface="Work Sans" pitchFamily="2" charset="0"/>
            </a:endParaRPr>
          </a:p>
          <a:p>
            <a:pPr eaLnBrk="1" hangingPunct="1">
              <a:spcBef>
                <a:spcPct val="0"/>
              </a:spcBef>
              <a:buFontTx/>
              <a:buNone/>
            </a:pPr>
            <a:r>
              <a:rPr lang="en-US" altLang="it-IT" sz="1800" b="1" i="1" dirty="0">
                <a:latin typeface="Work Sans" pitchFamily="2" charset="0"/>
              </a:rPr>
              <a:t>International Doctoral Program in </a:t>
            </a:r>
          </a:p>
          <a:p>
            <a:pPr eaLnBrk="1" hangingPunct="1">
              <a:spcBef>
                <a:spcPct val="0"/>
              </a:spcBef>
              <a:buFontTx/>
              <a:buNone/>
            </a:pPr>
            <a:r>
              <a:rPr lang="en-US" altLang="it-IT" sz="1800" b="1" i="1" dirty="0">
                <a:latin typeface="Work Sans" pitchFamily="2" charset="0"/>
              </a:rPr>
              <a:t>Civil and Environmental Engineering </a:t>
            </a:r>
            <a:endParaRPr lang="it-IT" altLang="it-IT" sz="1800" b="1" i="1" dirty="0">
              <a:latin typeface="Work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Creation of a </a:t>
            </a:r>
            <a:r>
              <a:rPr lang="en-US" altLang="en-US" sz="1800" b="1" dirty="0" err="1">
                <a:solidFill>
                  <a:schemeClr val="hlink"/>
                </a:solidFill>
              </a:rPr>
              <a:t>DataFrame</a:t>
            </a: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also possible to pass directly the columns</a:t>
            </a:r>
          </a:p>
          <a:p>
            <a:pPr algn="just" eaLnBrk="1" hangingPunct="1">
              <a:spcBef>
                <a:spcPct val="0"/>
              </a:spcBef>
              <a:buFontTx/>
              <a:buNone/>
            </a:pPr>
            <a:endParaRPr lang="en-US" altLang="en-US" sz="1800" dirty="0"/>
          </a:p>
          <a:p>
            <a:pPr algn="just" eaLnBrk="1" hangingPunct="1">
              <a:spcBef>
                <a:spcPct val="0"/>
              </a:spcBef>
              <a:buFontTx/>
              <a:buNone/>
            </a:pPr>
            <a:r>
              <a:rPr lang="en-US" altLang="en-US" sz="1400" dirty="0">
                <a:latin typeface="Courier New" panose="02070309020205020404" pitchFamily="49" charset="0"/>
              </a:rPr>
              <a:t>import </a:t>
            </a:r>
            <a:r>
              <a:rPr lang="en-US" altLang="en-US" sz="1400" dirty="0" err="1">
                <a:latin typeface="Courier New" panose="02070309020205020404" pitchFamily="49" charset="0"/>
              </a:rPr>
              <a:t>numpy</a:t>
            </a:r>
            <a:r>
              <a:rPr lang="en-US" altLang="en-US" sz="1400" dirty="0">
                <a:latin typeface="Courier New" panose="02070309020205020404" pitchFamily="49" charset="0"/>
              </a:rPr>
              <a:t> as np</a:t>
            </a:r>
          </a:p>
          <a:p>
            <a:pPr algn="just" eaLnBrk="1" hangingPunct="1">
              <a:spcBef>
                <a:spcPct val="0"/>
              </a:spcBef>
              <a:buFontTx/>
              <a:buNone/>
            </a:pPr>
            <a:r>
              <a:rPr lang="en-US" altLang="en-US" sz="1400" dirty="0">
                <a:latin typeface="Courier New" panose="02070309020205020404" pitchFamily="49" charset="0"/>
              </a:rPr>
              <a:t>import </a:t>
            </a:r>
            <a:r>
              <a:rPr lang="en-US" altLang="en-US" sz="1400" dirty="0" err="1">
                <a:latin typeface="Courier New" panose="02070309020205020404" pitchFamily="49" charset="0"/>
              </a:rPr>
              <a:t>numpy.random</a:t>
            </a:r>
            <a:r>
              <a:rPr lang="en-US" altLang="en-US" sz="1400" dirty="0">
                <a:latin typeface="Courier New" panose="02070309020205020404" pitchFamily="49" charset="0"/>
              </a:rPr>
              <a:t> as </a:t>
            </a:r>
            <a:r>
              <a:rPr lang="en-US" altLang="en-US" sz="1400" dirty="0" err="1">
                <a:latin typeface="Courier New" panose="02070309020205020404" pitchFamily="49" charset="0"/>
              </a:rPr>
              <a:t>rd</a:t>
            </a: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import pandas as pd</a:t>
            </a:r>
          </a:p>
          <a:p>
            <a:pPr algn="just" eaLnBrk="1" hangingPunct="1">
              <a:spcBef>
                <a:spcPct val="0"/>
              </a:spcBef>
              <a:buFontTx/>
              <a:buNone/>
            </a:pPr>
            <a:endParaRPr lang="en-US" altLang="en-US" sz="1400" dirty="0">
              <a:latin typeface="Courier New" panose="02070309020205020404" pitchFamily="49" charset="0"/>
            </a:endParaRPr>
          </a:p>
          <a:p>
            <a:pPr eaLnBrk="1" hangingPunct="1">
              <a:spcBef>
                <a:spcPct val="0"/>
              </a:spcBef>
              <a:buNone/>
            </a:pPr>
            <a:r>
              <a:rPr lang="en-US" altLang="en-US" sz="1400" dirty="0">
                <a:latin typeface="Courier New" panose="02070309020205020404" pitchFamily="49" charset="0"/>
              </a:rPr>
              <a:t>df2 = </a:t>
            </a:r>
            <a:r>
              <a:rPr lang="en-US" altLang="en-US" sz="1400" dirty="0" err="1">
                <a:latin typeface="Courier New" panose="02070309020205020404" pitchFamily="49" charset="0"/>
              </a:rPr>
              <a:t>pd.DataFrame</a:t>
            </a:r>
            <a:r>
              <a:rPr lang="en-US" altLang="en-US" sz="1400" dirty="0">
                <a:latin typeface="Courier New" panose="02070309020205020404" pitchFamily="49" charset="0"/>
              </a:rPr>
              <a:t>({'A': 1.,</a:t>
            </a:r>
          </a:p>
          <a:p>
            <a:pPr eaLnBrk="1" hangingPunct="1">
              <a:spcBef>
                <a:spcPct val="0"/>
              </a:spcBef>
              <a:buNone/>
            </a:pPr>
            <a:r>
              <a:rPr lang="en-US" altLang="en-US" sz="1400" dirty="0">
                <a:latin typeface="Courier New" panose="02070309020205020404" pitchFamily="49" charset="0"/>
              </a:rPr>
              <a:t>                    'B': </a:t>
            </a:r>
            <a:r>
              <a:rPr lang="en-US" altLang="en-US" sz="1400" dirty="0" err="1">
                <a:latin typeface="Courier New" panose="02070309020205020404" pitchFamily="49" charset="0"/>
              </a:rPr>
              <a:t>pd.Timestamp</a:t>
            </a:r>
            <a:r>
              <a:rPr lang="en-US" altLang="en-US" sz="1400" dirty="0">
                <a:latin typeface="Courier New" panose="02070309020205020404" pitchFamily="49" charset="0"/>
              </a:rPr>
              <a:t>('20130102'),</a:t>
            </a:r>
          </a:p>
          <a:p>
            <a:pPr eaLnBrk="1" hangingPunct="1">
              <a:spcBef>
                <a:spcPct val="0"/>
              </a:spcBef>
              <a:buNone/>
            </a:pPr>
            <a:r>
              <a:rPr lang="en-US" altLang="en-US" sz="1400" dirty="0">
                <a:latin typeface="Courier New" panose="02070309020205020404" pitchFamily="49" charset="0"/>
              </a:rPr>
              <a:t>                    'C': </a:t>
            </a:r>
            <a:r>
              <a:rPr lang="en-US" altLang="en-US" sz="1400" dirty="0" err="1">
                <a:latin typeface="Courier New" panose="02070309020205020404" pitchFamily="49" charset="0"/>
              </a:rPr>
              <a:t>pd.Series</a:t>
            </a:r>
            <a:r>
              <a:rPr lang="en-US" altLang="en-US" sz="1400" dirty="0">
                <a:latin typeface="Courier New" panose="02070309020205020404" pitchFamily="49" charset="0"/>
              </a:rPr>
              <a:t>(1, index=list(range(4)), </a:t>
            </a:r>
            <a:r>
              <a:rPr lang="en-US" altLang="en-US" sz="1400" dirty="0" err="1">
                <a:latin typeface="Courier New" panose="02070309020205020404" pitchFamily="49" charset="0"/>
              </a:rPr>
              <a:t>dtype</a:t>
            </a:r>
            <a:r>
              <a:rPr lang="en-US" altLang="en-US" sz="1400" dirty="0">
                <a:latin typeface="Courier New" panose="02070309020205020404" pitchFamily="49" charset="0"/>
              </a:rPr>
              <a:t>='float32'),</a:t>
            </a:r>
          </a:p>
          <a:p>
            <a:pPr eaLnBrk="1" hangingPunct="1">
              <a:spcBef>
                <a:spcPct val="0"/>
              </a:spcBef>
              <a:buNone/>
            </a:pPr>
            <a:r>
              <a:rPr lang="en-US" altLang="en-US" sz="1400" dirty="0">
                <a:latin typeface="Courier New" panose="02070309020205020404" pitchFamily="49" charset="0"/>
              </a:rPr>
              <a:t>                    'D': </a:t>
            </a:r>
            <a:r>
              <a:rPr lang="en-US" altLang="en-US" sz="1400" dirty="0" err="1">
                <a:latin typeface="Courier New" panose="02070309020205020404" pitchFamily="49" charset="0"/>
              </a:rPr>
              <a:t>np.array</a:t>
            </a:r>
            <a:r>
              <a:rPr lang="en-US" altLang="en-US" sz="1400" dirty="0">
                <a:latin typeface="Courier New" panose="02070309020205020404" pitchFamily="49" charset="0"/>
              </a:rPr>
              <a:t>([3] * 4, </a:t>
            </a:r>
            <a:r>
              <a:rPr lang="en-US" altLang="en-US" sz="1400" dirty="0" err="1">
                <a:latin typeface="Courier New" panose="02070309020205020404" pitchFamily="49" charset="0"/>
              </a:rPr>
              <a:t>dtype</a:t>
            </a:r>
            <a:r>
              <a:rPr lang="en-US" altLang="en-US" sz="1400" dirty="0">
                <a:latin typeface="Courier New" panose="02070309020205020404" pitchFamily="49" charset="0"/>
              </a:rPr>
              <a:t>='int32'),</a:t>
            </a:r>
          </a:p>
          <a:p>
            <a:pPr eaLnBrk="1" hangingPunct="1">
              <a:spcBef>
                <a:spcPct val="0"/>
              </a:spcBef>
              <a:buNone/>
            </a:pPr>
            <a:r>
              <a:rPr lang="en-US" altLang="en-US" sz="1400" dirty="0">
                <a:latin typeface="Courier New" panose="02070309020205020404" pitchFamily="49" charset="0"/>
              </a:rPr>
              <a:t>                    'E': </a:t>
            </a:r>
            <a:r>
              <a:rPr lang="en-US" altLang="en-US" sz="1400" dirty="0" err="1">
                <a:latin typeface="Courier New" panose="02070309020205020404" pitchFamily="49" charset="0"/>
              </a:rPr>
              <a:t>pd.Categorical</a:t>
            </a:r>
            <a:r>
              <a:rPr lang="en-US" altLang="en-US" sz="1400" dirty="0">
                <a:latin typeface="Courier New" panose="02070309020205020404" pitchFamily="49" charset="0"/>
              </a:rPr>
              <a:t>(["test", "train", "test", "train"]),</a:t>
            </a:r>
          </a:p>
          <a:p>
            <a:pPr eaLnBrk="1" hangingPunct="1">
              <a:spcBef>
                <a:spcPct val="0"/>
              </a:spcBef>
              <a:buNone/>
            </a:pPr>
            <a:r>
              <a:rPr lang="en-US" altLang="en-US" sz="1400" dirty="0">
                <a:latin typeface="Courier New" panose="02070309020205020404" pitchFamily="49" charset="0"/>
              </a:rPr>
              <a:t>                    'F': 'foo'})</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rPr>
              <a:t>Create the following object</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400" dirty="0">
                <a:latin typeface="Courier New" panose="02070309020205020404" pitchFamily="49" charset="0"/>
              </a:rPr>
              <a:t>     A          B    C  D      E    F</a:t>
            </a:r>
          </a:p>
          <a:p>
            <a:pPr algn="just" eaLnBrk="1" hangingPunct="1">
              <a:spcBef>
                <a:spcPct val="0"/>
              </a:spcBef>
              <a:buFontTx/>
              <a:buNone/>
            </a:pPr>
            <a:r>
              <a:rPr lang="en-US" altLang="en-US" sz="1400" dirty="0">
                <a:latin typeface="Courier New" panose="02070309020205020404" pitchFamily="49" charset="0"/>
              </a:rPr>
              <a:t>0  1.0 2013-01-02  1.0  3   test  foo</a:t>
            </a:r>
          </a:p>
          <a:p>
            <a:pPr algn="just" eaLnBrk="1" hangingPunct="1">
              <a:spcBef>
                <a:spcPct val="0"/>
              </a:spcBef>
              <a:buFontTx/>
              <a:buNone/>
            </a:pPr>
            <a:r>
              <a:rPr lang="en-US" altLang="en-US" sz="1400" dirty="0">
                <a:latin typeface="Courier New" panose="02070309020205020404" pitchFamily="49" charset="0"/>
              </a:rPr>
              <a:t>1  1.0 2013-01-02  1.0  3  train  foo</a:t>
            </a:r>
          </a:p>
          <a:p>
            <a:pPr algn="just" eaLnBrk="1" hangingPunct="1">
              <a:spcBef>
                <a:spcPct val="0"/>
              </a:spcBef>
              <a:buFontTx/>
              <a:buNone/>
            </a:pPr>
            <a:r>
              <a:rPr lang="en-US" altLang="en-US" sz="1400" dirty="0">
                <a:latin typeface="Courier New" panose="02070309020205020404" pitchFamily="49" charset="0"/>
              </a:rPr>
              <a:t>2  1.0 2013-01-02  1.0  3   test  foo</a:t>
            </a:r>
          </a:p>
          <a:p>
            <a:pPr marL="342900" indent="-342900" algn="just" eaLnBrk="1" hangingPunct="1">
              <a:spcBef>
                <a:spcPct val="0"/>
              </a:spcBef>
              <a:buFontTx/>
              <a:buAutoNum type="arabicPlain" startAt="3"/>
            </a:pPr>
            <a:r>
              <a:rPr lang="en-US" altLang="en-US" sz="1400" dirty="0">
                <a:latin typeface="Courier New" panose="02070309020205020404" pitchFamily="49" charset="0"/>
              </a:rPr>
              <a:t>1.0 2013-01-02  1.0  3  train  foo</a:t>
            </a:r>
          </a:p>
          <a:p>
            <a:pPr marL="342900" indent="-342900" algn="just" eaLnBrk="1" hangingPunct="1">
              <a:spcBef>
                <a:spcPct val="0"/>
              </a:spcBef>
              <a:buFontTx/>
              <a:buAutoNum type="arabicPlain" startAt="3"/>
            </a:pPr>
            <a:endParaRPr lang="en-US" altLang="en-US" sz="1400" dirty="0">
              <a:latin typeface="Courier New" panose="02070309020205020404" pitchFamily="49" charset="0"/>
            </a:endParaRPr>
          </a:p>
          <a:p>
            <a:pPr algn="just" eaLnBrk="1" hangingPunct="1">
              <a:spcBef>
                <a:spcPct val="0"/>
              </a:spcBef>
              <a:buNone/>
            </a:pPr>
            <a:r>
              <a:rPr lang="en-US" altLang="en-US" sz="1800" dirty="0">
                <a:latin typeface="+mn-lt"/>
              </a:rPr>
              <a:t>To copy a </a:t>
            </a:r>
            <a:r>
              <a:rPr lang="en-US" altLang="en-US" sz="1800" dirty="0" err="1">
                <a:latin typeface="+mn-lt"/>
              </a:rPr>
              <a:t>datafarame</a:t>
            </a:r>
            <a:r>
              <a:rPr lang="en-US" altLang="en-US" sz="1800" dirty="0">
                <a:latin typeface="+mn-lt"/>
              </a:rPr>
              <a:t> (which is a Python object!)</a:t>
            </a:r>
          </a:p>
          <a:p>
            <a:pPr algn="just" eaLnBrk="1" hangingPunct="1">
              <a:spcBef>
                <a:spcPct val="0"/>
              </a:spcBef>
              <a:buNone/>
            </a:pPr>
            <a:endParaRPr lang="en-US" altLang="en-US" sz="1400" dirty="0">
              <a:latin typeface="Courier New" panose="02070309020205020404" pitchFamily="49" charset="0"/>
            </a:endParaRPr>
          </a:p>
          <a:p>
            <a:pPr algn="just" eaLnBrk="1" hangingPunct="1">
              <a:spcBef>
                <a:spcPct val="0"/>
              </a:spcBef>
              <a:buNone/>
            </a:pPr>
            <a:r>
              <a:rPr lang="en-US" altLang="en-US" sz="1400" dirty="0">
                <a:latin typeface="Courier New" panose="02070309020205020404" pitchFamily="49" charset="0"/>
              </a:rPr>
              <a:t>df2 = </a:t>
            </a:r>
            <a:r>
              <a:rPr lang="en-US" altLang="en-US" sz="1400" dirty="0" err="1">
                <a:latin typeface="Courier New" panose="02070309020205020404" pitchFamily="49" charset="0"/>
              </a:rPr>
              <a:t>df.copy</a:t>
            </a:r>
            <a:r>
              <a:rPr lang="en-US" altLang="en-US" sz="1400" dirty="0">
                <a:latin typeface="Courier New" panose="02070309020205020404" pitchFamily="49" charset="0"/>
              </a:rPr>
              <a:t>()</a:t>
            </a:r>
            <a:endParaRPr lang="nn-NO" altLang="en-US" sz="1400" dirty="0">
              <a:latin typeface="Courier New" panose="02070309020205020404" pitchFamily="49" charset="0"/>
            </a:endParaRPr>
          </a:p>
        </p:txBody>
      </p:sp>
    </p:spTree>
    <p:extLst>
      <p:ext uri="{BB962C8B-B14F-4D97-AF65-F5344CB8AC3E}">
        <p14:creationId xmlns:p14="http://schemas.microsoft.com/office/powerpoint/2010/main" val="3320197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Viewing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To display the first (default is 5) rows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err="1">
                <a:latin typeface="Courier New" panose="02070309020205020404" pitchFamily="49" charset="0"/>
              </a:rPr>
              <a:t>df.head</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r>
              <a:rPr lang="en-US" altLang="en-US" sz="1800" dirty="0"/>
              <a:t>To display the last (default is 5) rows</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err="1">
                <a:latin typeface="Courier New" panose="02070309020205020404" pitchFamily="49" charset="0"/>
              </a:rPr>
              <a:t>df.tail</a:t>
            </a:r>
            <a:r>
              <a:rPr lang="en-US" altLang="en-US" sz="1800" dirty="0">
                <a:latin typeface="Courier New" panose="02070309020205020404" pitchFamily="49" charset="0"/>
              </a:rPr>
              <a:t>(3)</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rPr>
              <a:t>To display row indices and columns heading</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err="1">
                <a:latin typeface="Courier New" panose="02070309020205020404" pitchFamily="49" charset="0"/>
              </a:rPr>
              <a:t>df.index</a:t>
            </a:r>
            <a:endParaRPr lang="en-US" altLang="en-US" sz="1800" dirty="0">
              <a:latin typeface="Courier New" panose="02070309020205020404" pitchFamily="49" charset="0"/>
            </a:endParaRPr>
          </a:p>
          <a:p>
            <a:pPr algn="just" eaLnBrk="1" hangingPunct="1">
              <a:spcBef>
                <a:spcPct val="0"/>
              </a:spcBef>
              <a:buFontTx/>
              <a:buNone/>
            </a:pPr>
            <a:r>
              <a:rPr lang="en-US" altLang="en-US" sz="1800" dirty="0" err="1">
                <a:latin typeface="Courier New" panose="02070309020205020404" pitchFamily="49" charset="0"/>
              </a:rPr>
              <a:t>df.columns</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If all elements in </a:t>
            </a:r>
            <a:r>
              <a:rPr lang="en-US" altLang="en-US" sz="1800" dirty="0" err="1">
                <a:latin typeface="+mn-lt"/>
              </a:rPr>
              <a:t>DataFrame</a:t>
            </a:r>
            <a:r>
              <a:rPr lang="en-US" altLang="en-US" sz="1800" dirty="0">
                <a:latin typeface="+mn-lt"/>
              </a:rPr>
              <a:t> are numerical they can be exported to a 2D </a:t>
            </a:r>
            <a:r>
              <a:rPr lang="en-US" altLang="en-US" sz="1800" dirty="0" err="1">
                <a:latin typeface="+mn-lt"/>
              </a:rPr>
              <a:t>numpy</a:t>
            </a:r>
            <a:r>
              <a:rPr lang="en-US" altLang="en-US" sz="1800" dirty="0">
                <a:latin typeface="+mn-lt"/>
              </a:rPr>
              <a:t> array</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err="1">
                <a:latin typeface="Courier New" panose="02070309020205020404" pitchFamily="49" charset="0"/>
              </a:rPr>
              <a:t>df.to_numpy</a:t>
            </a:r>
            <a:r>
              <a:rPr lang="en-US" altLang="en-US" sz="1800" dirty="0">
                <a:latin typeface="Courier New" panose="02070309020205020404" pitchFamily="49" charset="0"/>
              </a:rPr>
              <a:t>()</a:t>
            </a:r>
            <a:endParaRPr lang="nn-NO" altLang="en-US" sz="1800" dirty="0">
              <a:latin typeface="Courier New" panose="02070309020205020404" pitchFamily="49" charset="0"/>
            </a:endParaRPr>
          </a:p>
        </p:txBody>
      </p:sp>
    </p:spTree>
    <p:extLst>
      <p:ext uri="{BB962C8B-B14F-4D97-AF65-F5344CB8AC3E}">
        <p14:creationId xmlns:p14="http://schemas.microsoft.com/office/powerpoint/2010/main" val="27910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Viewing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The method describe perform some statistics on the data</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err="1">
                <a:latin typeface="Courier New" panose="02070309020205020404" pitchFamily="49" charset="0"/>
              </a:rPr>
              <a:t>df.describe</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r>
              <a:rPr lang="en-US" altLang="en-US" sz="1800" dirty="0"/>
              <a:t>results in</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              A          B         C         D</a:t>
            </a:r>
          </a:p>
          <a:p>
            <a:pPr algn="just" eaLnBrk="1" hangingPunct="1">
              <a:spcBef>
                <a:spcPct val="0"/>
              </a:spcBef>
              <a:buFontTx/>
              <a:buNone/>
            </a:pPr>
            <a:r>
              <a:rPr lang="en-US" altLang="en-US" sz="1800" dirty="0">
                <a:latin typeface="Courier New" panose="02070309020205020404" pitchFamily="49" charset="0"/>
              </a:rPr>
              <a:t>count  6.000000   6.000000  6.000000  6.000000</a:t>
            </a:r>
          </a:p>
          <a:p>
            <a:pPr algn="just" eaLnBrk="1" hangingPunct="1">
              <a:spcBef>
                <a:spcPct val="0"/>
              </a:spcBef>
              <a:buFontTx/>
              <a:buNone/>
            </a:pPr>
            <a:r>
              <a:rPr lang="en-US" altLang="en-US" sz="1800" dirty="0">
                <a:latin typeface="Courier New" panose="02070309020205020404" pitchFamily="49" charset="0"/>
              </a:rPr>
              <a:t>mean  -0.666667  -2.166667 -1.500000 -4.166667</a:t>
            </a:r>
          </a:p>
          <a:p>
            <a:pPr algn="just" eaLnBrk="1" hangingPunct="1">
              <a:spcBef>
                <a:spcPct val="0"/>
              </a:spcBef>
              <a:buFontTx/>
              <a:buNone/>
            </a:pPr>
            <a:r>
              <a:rPr lang="en-US" altLang="en-US" sz="1800" dirty="0">
                <a:latin typeface="Courier New" panose="02070309020205020404" pitchFamily="49" charset="0"/>
              </a:rPr>
              <a:t>std    6.408328   6.853223  7.867655  4.750439</a:t>
            </a:r>
          </a:p>
          <a:p>
            <a:pPr algn="just" eaLnBrk="1" hangingPunct="1">
              <a:spcBef>
                <a:spcPct val="0"/>
              </a:spcBef>
              <a:buFontTx/>
              <a:buNone/>
            </a:pPr>
            <a:r>
              <a:rPr lang="en-US" altLang="en-US" sz="1800" dirty="0">
                <a:latin typeface="Courier New" panose="02070309020205020404" pitchFamily="49" charset="0"/>
              </a:rPr>
              <a:t>min   -9.000000 -10.000000 -9.000000 -9.000000</a:t>
            </a:r>
          </a:p>
          <a:p>
            <a:pPr algn="just" eaLnBrk="1" hangingPunct="1">
              <a:spcBef>
                <a:spcPct val="0"/>
              </a:spcBef>
              <a:buFontTx/>
              <a:buNone/>
            </a:pPr>
            <a:r>
              <a:rPr lang="en-US" altLang="en-US" sz="1800" dirty="0">
                <a:latin typeface="Courier New" panose="02070309020205020404" pitchFamily="49" charset="0"/>
              </a:rPr>
              <a:t>25%   -5.750000  -6.500000 -8.000000 -8.000000</a:t>
            </a:r>
          </a:p>
          <a:p>
            <a:pPr algn="just" eaLnBrk="1" hangingPunct="1">
              <a:spcBef>
                <a:spcPct val="0"/>
              </a:spcBef>
              <a:buFontTx/>
              <a:buNone/>
            </a:pPr>
            <a:r>
              <a:rPr lang="en-US" altLang="en-US" sz="1800" dirty="0">
                <a:latin typeface="Courier New" panose="02070309020205020404" pitchFamily="49" charset="0"/>
              </a:rPr>
              <a:t>50%    1.500000  -3.500000 -3.500000 -5.000000</a:t>
            </a:r>
          </a:p>
          <a:p>
            <a:pPr algn="just" eaLnBrk="1" hangingPunct="1">
              <a:spcBef>
                <a:spcPct val="0"/>
              </a:spcBef>
              <a:buFontTx/>
              <a:buNone/>
            </a:pPr>
            <a:r>
              <a:rPr lang="en-US" altLang="en-US" sz="1800" dirty="0">
                <a:latin typeface="Courier New" panose="02070309020205020404" pitchFamily="49" charset="0"/>
              </a:rPr>
              <a:t>75%    2.750000   1.000000  5.500000 -0.500000</a:t>
            </a:r>
          </a:p>
          <a:p>
            <a:pPr algn="just" eaLnBrk="1" hangingPunct="1">
              <a:spcBef>
                <a:spcPct val="0"/>
              </a:spcBef>
              <a:buFontTx/>
              <a:buNone/>
            </a:pPr>
            <a:r>
              <a:rPr lang="en-US" altLang="en-US" sz="1800" dirty="0">
                <a:latin typeface="Courier New" panose="02070309020205020404" pitchFamily="49" charset="0"/>
              </a:rPr>
              <a:t>max    7.000000   9.000000  8.000000  2.000000</a:t>
            </a:r>
            <a:endParaRPr lang="en-US" altLang="en-US" sz="1800" dirty="0">
              <a:latin typeface="+mn-lt"/>
            </a:endParaRPr>
          </a:p>
        </p:txBody>
      </p:sp>
    </p:spTree>
    <p:extLst>
      <p:ext uri="{BB962C8B-B14F-4D97-AF65-F5344CB8AC3E}">
        <p14:creationId xmlns:p14="http://schemas.microsoft.com/office/powerpoint/2010/main" val="317229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Viewing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sort </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err="1">
                <a:latin typeface="Courier New" panose="02070309020205020404" pitchFamily="49" charset="0"/>
              </a:rPr>
              <a:t>df.sort_values</a:t>
            </a:r>
            <a:r>
              <a:rPr lang="en-US" altLang="en-US" sz="1800" dirty="0">
                <a:latin typeface="Courier New" panose="02070309020205020404" pitchFamily="49" charset="0"/>
              </a:rPr>
              <a:t>(by='B', ascending=False)</a:t>
            </a:r>
          </a:p>
          <a:p>
            <a:pPr algn="just" eaLnBrk="1" hangingPunct="1">
              <a:spcBef>
                <a:spcPct val="0"/>
              </a:spcBef>
              <a:buNone/>
            </a:pPr>
            <a:endParaRPr lang="en-US" altLang="en-US" sz="1800" dirty="0"/>
          </a:p>
          <a:p>
            <a:pPr algn="just" eaLnBrk="1" hangingPunct="1">
              <a:spcBef>
                <a:spcPct val="0"/>
              </a:spcBef>
              <a:buNone/>
            </a:pPr>
            <a:r>
              <a:rPr lang="en-US" altLang="en-US" sz="1800" dirty="0"/>
              <a:t>results in</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pt-BR" altLang="en-US" sz="1800" dirty="0">
                <a:latin typeface="Courier New" panose="02070309020205020404" pitchFamily="49" charset="0"/>
              </a:rPr>
              <a:t>            A   B  C  D</a:t>
            </a:r>
          </a:p>
          <a:p>
            <a:pPr algn="just" eaLnBrk="1" hangingPunct="1">
              <a:spcBef>
                <a:spcPct val="0"/>
              </a:spcBef>
              <a:buFontTx/>
              <a:buNone/>
            </a:pPr>
            <a:r>
              <a:rPr lang="pt-BR" altLang="en-US" sz="1800" dirty="0">
                <a:latin typeface="Courier New" panose="02070309020205020404" pitchFamily="49" charset="0"/>
              </a:rPr>
              <a:t>2020-10-16 -8   9 -8 -8</a:t>
            </a:r>
          </a:p>
          <a:p>
            <a:pPr algn="just" eaLnBrk="1" hangingPunct="1">
              <a:spcBef>
                <a:spcPct val="0"/>
              </a:spcBef>
              <a:buFontTx/>
              <a:buNone/>
            </a:pPr>
            <a:r>
              <a:rPr lang="pt-BR" altLang="en-US" sz="1800" dirty="0">
                <a:latin typeface="Courier New" panose="02070309020205020404" pitchFamily="49" charset="0"/>
              </a:rPr>
              <a:t>2020-08-21 -9   2 -9 -2</a:t>
            </a:r>
          </a:p>
          <a:p>
            <a:pPr algn="just" eaLnBrk="1" hangingPunct="1">
              <a:spcBef>
                <a:spcPct val="0"/>
              </a:spcBef>
              <a:buFontTx/>
              <a:buNone/>
            </a:pPr>
            <a:r>
              <a:rPr lang="pt-BR" altLang="en-US" sz="1800" dirty="0">
                <a:latin typeface="Courier New" panose="02070309020205020404" pitchFamily="49" charset="0"/>
              </a:rPr>
              <a:t>2020-07-24  7  -2 -8  0</a:t>
            </a:r>
          </a:p>
          <a:p>
            <a:pPr algn="just" eaLnBrk="1" hangingPunct="1">
              <a:spcBef>
                <a:spcPct val="0"/>
              </a:spcBef>
              <a:buFontTx/>
              <a:buNone/>
            </a:pPr>
            <a:r>
              <a:rPr lang="pt-BR" altLang="en-US" sz="1800" dirty="0">
                <a:latin typeface="Courier New" panose="02070309020205020404" pitchFamily="49" charset="0"/>
              </a:rPr>
              <a:t>2020-11-13  3  -5  1  2</a:t>
            </a:r>
          </a:p>
          <a:p>
            <a:pPr algn="just" eaLnBrk="1" hangingPunct="1">
              <a:spcBef>
                <a:spcPct val="0"/>
              </a:spcBef>
              <a:buFontTx/>
              <a:buNone/>
            </a:pPr>
            <a:r>
              <a:rPr lang="pt-BR" altLang="en-US" sz="1800" dirty="0">
                <a:latin typeface="Courier New" panose="02070309020205020404" pitchFamily="49" charset="0"/>
              </a:rPr>
              <a:t>2020-09-18  1  -7  7 -9</a:t>
            </a:r>
          </a:p>
          <a:p>
            <a:pPr algn="just" eaLnBrk="1" hangingPunct="1">
              <a:spcBef>
                <a:spcPct val="0"/>
              </a:spcBef>
              <a:buFontTx/>
              <a:buNone/>
            </a:pPr>
            <a:r>
              <a:rPr lang="pt-BR" altLang="en-US" sz="1800" dirty="0">
                <a:latin typeface="Courier New" panose="02070309020205020404" pitchFamily="49" charset="0"/>
              </a:rPr>
              <a:t>2020-06-26  2 -10  8 -8</a:t>
            </a:r>
            <a:endParaRPr lang="en-US" altLang="en-US" sz="1800" dirty="0">
              <a:latin typeface="+mn-lt"/>
            </a:endParaRPr>
          </a:p>
        </p:txBody>
      </p:sp>
    </p:spTree>
    <p:extLst>
      <p:ext uri="{BB962C8B-B14F-4D97-AF65-F5344CB8AC3E}">
        <p14:creationId xmlns:p14="http://schemas.microsoft.com/office/powerpoint/2010/main" val="303635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Accessing and selecting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To access a column</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df['A']</a:t>
            </a:r>
          </a:p>
          <a:p>
            <a:pPr algn="just" eaLnBrk="1" hangingPunct="1">
              <a:spcBef>
                <a:spcPct val="0"/>
              </a:spcBef>
              <a:buFontTx/>
              <a:buNone/>
            </a:pPr>
            <a:endParaRPr lang="en-US" altLang="en-US" sz="1800" dirty="0"/>
          </a:p>
          <a:p>
            <a:pPr algn="just" eaLnBrk="1" hangingPunct="1">
              <a:spcBef>
                <a:spcPct val="0"/>
              </a:spcBef>
              <a:buNone/>
            </a:pPr>
            <a:r>
              <a:rPr lang="en-US" altLang="en-US" sz="1800" dirty="0"/>
              <a:t>to access rows</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pt-BR" altLang="en-US" sz="1800" dirty="0">
                <a:latin typeface="Courier New" panose="02070309020205020404" pitchFamily="49" charset="0"/>
              </a:rPr>
              <a:t>df[0:3]</a:t>
            </a:r>
          </a:p>
          <a:p>
            <a:pPr algn="just" eaLnBrk="1" hangingPunct="1">
              <a:spcBef>
                <a:spcPct val="0"/>
              </a:spcBef>
              <a:buFontTx/>
              <a:buNone/>
            </a:pPr>
            <a:r>
              <a:rPr lang="pt-BR" altLang="en-US" sz="1800" dirty="0">
                <a:solidFill>
                  <a:srgbClr val="FF0000"/>
                </a:solidFill>
                <a:latin typeface="Courier New" panose="02070309020205020404" pitchFamily="49" charset="0"/>
              </a:rPr>
              <a:t>df['20200626':'20200809']</a:t>
            </a:r>
          </a:p>
          <a:p>
            <a:pPr algn="just" eaLnBrk="1" hangingPunct="1">
              <a:spcBef>
                <a:spcPct val="0"/>
              </a:spcBef>
              <a:buFontTx/>
              <a:buNone/>
            </a:pPr>
            <a:endParaRPr lang="pt-BR" altLang="en-US" sz="1800" dirty="0">
              <a:latin typeface="Courier New" panose="02070309020205020404" pitchFamily="49" charset="0"/>
            </a:endParaRPr>
          </a:p>
          <a:p>
            <a:pPr algn="just" eaLnBrk="1" hangingPunct="1">
              <a:spcBef>
                <a:spcPct val="0"/>
              </a:spcBef>
              <a:buFontTx/>
              <a:buNone/>
            </a:pPr>
            <a:r>
              <a:rPr lang="pt-BR" altLang="en-US" sz="1800" dirty="0">
                <a:latin typeface="+mn-lt"/>
              </a:rPr>
              <a:t>The usual rules of slicing holds (first index is included, second index is not included).</a:t>
            </a:r>
          </a:p>
          <a:p>
            <a:pPr algn="just" eaLnBrk="1" hangingPunct="1">
              <a:spcBef>
                <a:spcPct val="0"/>
              </a:spcBef>
              <a:buFontTx/>
              <a:buNone/>
            </a:pPr>
            <a:r>
              <a:rPr lang="pt-BR" altLang="en-US" sz="1800" dirty="0">
                <a:latin typeface="+mn-lt"/>
              </a:rPr>
              <a:t>Note that a sigle row can NOT be accessed in this way</a:t>
            </a:r>
          </a:p>
          <a:p>
            <a:pPr algn="just" eaLnBrk="1" hangingPunct="1">
              <a:spcBef>
                <a:spcPct val="0"/>
              </a:spcBef>
              <a:buFontTx/>
              <a:buNone/>
            </a:pPr>
            <a:endParaRPr lang="pt-BR" altLang="en-US" sz="1800" dirty="0">
              <a:latin typeface="Courier New" panose="02070309020205020404" pitchFamily="49" charset="0"/>
            </a:endParaRPr>
          </a:p>
          <a:p>
            <a:pPr algn="just" eaLnBrk="1" hangingPunct="1">
              <a:spcBef>
                <a:spcPct val="0"/>
              </a:spcBef>
              <a:buFontTx/>
              <a:buNone/>
            </a:pPr>
            <a:r>
              <a:rPr lang="pt-BR" altLang="en-US" sz="1800" dirty="0">
                <a:latin typeface="Courier New" panose="02070309020205020404" pitchFamily="49" charset="0"/>
              </a:rPr>
              <a:t>df[0]</a:t>
            </a:r>
          </a:p>
          <a:p>
            <a:pPr algn="just" eaLnBrk="1" hangingPunct="1">
              <a:spcBef>
                <a:spcPct val="0"/>
              </a:spcBef>
              <a:buFontTx/>
              <a:buNone/>
            </a:pPr>
            <a:endParaRPr lang="pt-BR" altLang="en-US" sz="1800" dirty="0">
              <a:latin typeface="Courier New" panose="02070309020205020404" pitchFamily="49" charset="0"/>
            </a:endParaRPr>
          </a:p>
          <a:p>
            <a:pPr algn="just" eaLnBrk="1" hangingPunct="1">
              <a:spcBef>
                <a:spcPct val="0"/>
              </a:spcBef>
              <a:buFontTx/>
              <a:buNone/>
            </a:pPr>
            <a:r>
              <a:rPr lang="pt-BR" altLang="en-US" sz="1800" dirty="0">
                <a:latin typeface="+mn-lt"/>
              </a:rPr>
              <a:t>results in an error.</a:t>
            </a:r>
            <a:endParaRPr lang="en-US" altLang="en-US" sz="1800" dirty="0">
              <a:latin typeface="+mn-lt"/>
            </a:endParaRPr>
          </a:p>
        </p:txBody>
      </p:sp>
    </p:spTree>
    <p:extLst>
      <p:ext uri="{BB962C8B-B14F-4D97-AF65-F5344CB8AC3E}">
        <p14:creationId xmlns:p14="http://schemas.microsoft.com/office/powerpoint/2010/main" val="423150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Accessing and selecting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a:t>Slicing can </a:t>
            </a:r>
            <a:r>
              <a:rPr lang="en-US" altLang="en-US" sz="1800" dirty="0"/>
              <a:t>be made using labels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err="1">
                <a:latin typeface="Courier New" panose="02070309020205020404" pitchFamily="49" charset="0"/>
              </a:rPr>
              <a:t>df.loc</a:t>
            </a:r>
            <a:r>
              <a:rPr lang="en-US" altLang="en-US" sz="1800" dirty="0">
                <a:latin typeface="Courier New" panose="02070309020205020404" pitchFamily="49" charset="0"/>
              </a:rPr>
              <a:t>['20200626':'20200821',['B','D']]</a:t>
            </a:r>
          </a:p>
          <a:p>
            <a:pPr algn="just" eaLnBrk="1" hangingPunct="1">
              <a:spcBef>
                <a:spcPct val="0"/>
              </a:spcBef>
              <a:buFontTx/>
              <a:buNone/>
            </a:pPr>
            <a:endParaRPr lang="en-US" altLang="en-US" sz="1800" dirty="0"/>
          </a:p>
          <a:p>
            <a:pPr algn="just" eaLnBrk="1" hangingPunct="1">
              <a:spcBef>
                <a:spcPct val="0"/>
              </a:spcBef>
              <a:buNone/>
            </a:pPr>
            <a:r>
              <a:rPr lang="en-US" altLang="en-US" sz="1800" dirty="0"/>
              <a:t>To access a single value</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err="1">
                <a:latin typeface="Courier New" panose="02070309020205020404" pitchFamily="49" charset="0"/>
              </a:rPr>
              <a:t>df.loc</a:t>
            </a:r>
            <a:r>
              <a:rPr lang="en-US" altLang="en-US" sz="1800" dirty="0">
                <a:latin typeface="Courier New" panose="02070309020205020404" pitchFamily="49" charset="0"/>
              </a:rPr>
              <a:t>['20200626','B']</a:t>
            </a:r>
          </a:p>
          <a:p>
            <a:pPr algn="just" eaLnBrk="1" hangingPunct="1">
              <a:spcBef>
                <a:spcPct val="0"/>
              </a:spcBef>
              <a:buFontTx/>
              <a:buNone/>
            </a:pPr>
            <a:endParaRPr lang="pt-BR" altLang="en-US" sz="1800" dirty="0">
              <a:latin typeface="Courier New" panose="02070309020205020404" pitchFamily="49" charset="0"/>
            </a:endParaRPr>
          </a:p>
          <a:p>
            <a:pPr algn="just" eaLnBrk="1" hangingPunct="1">
              <a:spcBef>
                <a:spcPct val="0"/>
              </a:spcBef>
              <a:buFontTx/>
              <a:buNone/>
            </a:pPr>
            <a:r>
              <a:rPr lang="pt-BR" altLang="en-US" sz="1800" dirty="0">
                <a:latin typeface="+mn-lt"/>
              </a:rPr>
              <a:t>but in this case a faster way is </a:t>
            </a:r>
          </a:p>
          <a:p>
            <a:pPr algn="just" eaLnBrk="1" hangingPunct="1">
              <a:spcBef>
                <a:spcPct val="0"/>
              </a:spcBef>
              <a:buFontTx/>
              <a:buNone/>
            </a:pPr>
            <a:endParaRPr lang="pt-BR"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df.at['20200626','B']</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The same operation can be made using position (in this case the usual rule of not including the second index holds)</a:t>
            </a:r>
          </a:p>
          <a:p>
            <a:pPr algn="just" eaLnBrk="1" hangingPunct="1">
              <a:spcBef>
                <a:spcPct val="0"/>
              </a:spcBef>
              <a:buNone/>
            </a:pPr>
            <a:r>
              <a:rPr lang="en-US" altLang="en-US" sz="1800" dirty="0" err="1">
                <a:latin typeface="Courier New" panose="02070309020205020404" pitchFamily="49" charset="0"/>
              </a:rPr>
              <a:t>df.iloc</a:t>
            </a:r>
            <a:r>
              <a:rPr lang="en-US" altLang="en-US" sz="1800" dirty="0">
                <a:latin typeface="Courier New" panose="02070309020205020404" pitchFamily="49" charset="0"/>
              </a:rPr>
              <a:t>[0:2,[1,3]]</a:t>
            </a:r>
          </a:p>
          <a:p>
            <a:pPr algn="just" eaLnBrk="1" hangingPunct="1">
              <a:spcBef>
                <a:spcPct val="0"/>
              </a:spcBef>
              <a:buNone/>
            </a:pPr>
            <a:r>
              <a:rPr lang="en-US" altLang="en-US" sz="1800" dirty="0" err="1">
                <a:latin typeface="Courier New" panose="02070309020205020404" pitchFamily="49" charset="0"/>
              </a:rPr>
              <a:t>df.iat</a:t>
            </a:r>
            <a:r>
              <a:rPr lang="en-US" altLang="en-US" sz="1800" dirty="0">
                <a:latin typeface="Courier New" panose="02070309020205020404" pitchFamily="49" charset="0"/>
              </a:rPr>
              <a:t>[0,'B']</a:t>
            </a: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211982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Accessing and selecting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select the rows  when a condition on a column is met</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df[df['A']&gt;0]</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df2 = </a:t>
            </a:r>
            <a:r>
              <a:rPr lang="en-US" altLang="en-US" sz="1800" dirty="0" err="1">
                <a:latin typeface="Courier New" panose="02070309020205020404" pitchFamily="49" charset="0"/>
              </a:rPr>
              <a:t>df.copy</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df2['E']=['</a:t>
            </a:r>
            <a:r>
              <a:rPr lang="en-US" altLang="en-US" sz="1800" dirty="0" err="1">
                <a:latin typeface="Courier New" panose="02070309020205020404" pitchFamily="49" charset="0"/>
              </a:rPr>
              <a:t>apple','banana','apple','pear','peach','apricot</a:t>
            </a:r>
            <a:r>
              <a:rPr lang="en-US" altLang="en-US" sz="1800" dirty="0">
                <a:latin typeface="Courier New" panose="02070309020205020404" pitchFamily="49" charset="0"/>
              </a:rPr>
              <a:t>']</a:t>
            </a:r>
          </a:p>
          <a:p>
            <a:pPr algn="just" eaLnBrk="1" hangingPunct="1">
              <a:spcBef>
                <a:spcPct val="0"/>
              </a:spcBef>
              <a:buFontTx/>
              <a:buNone/>
            </a:pPr>
            <a:r>
              <a:rPr lang="en-US" altLang="en-US" sz="1800" dirty="0">
                <a:latin typeface="Courier New" panose="02070309020205020404" pitchFamily="49" charset="0"/>
              </a:rPr>
              <a:t>df2[df2['E'].</a:t>
            </a:r>
            <a:r>
              <a:rPr lang="en-US" altLang="en-US" sz="1800" dirty="0" err="1">
                <a:latin typeface="Courier New" panose="02070309020205020404" pitchFamily="49" charset="0"/>
              </a:rPr>
              <a:t>isin</a:t>
            </a:r>
            <a:r>
              <a:rPr lang="en-US" altLang="en-US" sz="1800" dirty="0">
                <a:latin typeface="Courier New" panose="02070309020205020404" pitchFamily="49" charset="0"/>
              </a:rPr>
              <a:t>(['</a:t>
            </a:r>
            <a:r>
              <a:rPr lang="en-US" altLang="en-US" sz="1800" dirty="0" err="1">
                <a:latin typeface="Courier New" panose="02070309020205020404" pitchFamily="49" charset="0"/>
              </a:rPr>
              <a:t>apple','pear</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p>
          <a:p>
            <a:pPr algn="just" eaLnBrk="1" hangingPunct="1">
              <a:spcBef>
                <a:spcPct val="0"/>
              </a:spcBef>
              <a:buNone/>
            </a:pPr>
            <a:r>
              <a:rPr lang="en-US" altLang="en-US" sz="1800" dirty="0"/>
              <a:t>The condition may be also checked in the whole </a:t>
            </a:r>
            <a:r>
              <a:rPr lang="en-US" altLang="en-US" sz="1800" dirty="0" err="1"/>
              <a:t>dataframe</a:t>
            </a: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df[df&gt;0]</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176326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Accessing and selecting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Beside selecting and viewing, the previous operations can be used to set new values in the cells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err="1">
                <a:latin typeface="Courier New" panose="02070309020205020404" pitchFamily="49" charset="0"/>
              </a:rPr>
              <a:t>df.loc</a:t>
            </a:r>
            <a:r>
              <a:rPr lang="en-US" altLang="en-US" sz="1800" dirty="0">
                <a:latin typeface="Courier New" panose="02070309020205020404" pitchFamily="49" charset="0"/>
              </a:rPr>
              <a:t>['20200724','B']=99</a:t>
            </a:r>
          </a:p>
          <a:p>
            <a:pPr algn="just" eaLnBrk="1" hangingPunct="1">
              <a:spcBef>
                <a:spcPct val="0"/>
              </a:spcBef>
              <a:buFontTx/>
              <a:buNone/>
            </a:pPr>
            <a:r>
              <a:rPr lang="en-US" altLang="en-US" sz="1800" dirty="0" err="1">
                <a:latin typeface="Courier New" panose="02070309020205020404" pitchFamily="49" charset="0"/>
              </a:rPr>
              <a:t>df.iloc</a:t>
            </a:r>
            <a:r>
              <a:rPr lang="en-US" altLang="en-US" sz="1800" dirty="0">
                <a:latin typeface="Courier New" panose="02070309020205020404" pitchFamily="49" charset="0"/>
              </a:rPr>
              <a:t>[2,1:3] = 1000</a:t>
            </a:r>
          </a:p>
          <a:p>
            <a:pPr algn="just" eaLnBrk="1" hangingPunct="1">
              <a:spcBef>
                <a:spcPct val="0"/>
              </a:spcBef>
              <a:buFontTx/>
              <a:buNone/>
            </a:pPr>
            <a:r>
              <a:rPr lang="en-US" altLang="en-US" sz="1800" dirty="0">
                <a:latin typeface="Courier New" panose="02070309020205020404" pitchFamily="49" charset="0"/>
              </a:rPr>
              <a:t>df[df&lt;0] = -df</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It is possible to assign whole columns</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err="1">
                <a:latin typeface="Courier New" panose="02070309020205020404" pitchFamily="49" charset="0"/>
              </a:rPr>
              <a:t>df.loc</a:t>
            </a:r>
            <a:r>
              <a:rPr lang="en-US" altLang="en-US" sz="1800" dirty="0">
                <a:latin typeface="Courier New" panose="02070309020205020404" pitchFamily="49" charset="0"/>
              </a:rPr>
              <a:t>[:,1:3]=</a:t>
            </a:r>
            <a:r>
              <a:rPr lang="en-US" altLang="en-US" sz="1800" dirty="0" err="1">
                <a:latin typeface="Courier New" panose="02070309020205020404" pitchFamily="49" charset="0"/>
              </a:rPr>
              <a:t>rd.randint</a:t>
            </a:r>
            <a:r>
              <a:rPr lang="en-US" altLang="en-US" sz="1800" dirty="0">
                <a:latin typeface="Courier New" panose="02070309020205020404" pitchFamily="49" charset="0"/>
              </a:rPr>
              <a:t>(-10,10,(6,2))</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426997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Accessing and selecting data</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In pandas, missing data are set to </a:t>
            </a:r>
            <a:r>
              <a:rPr lang="en-US" altLang="en-US" sz="1800" dirty="0" err="1"/>
              <a:t>numpy.nan</a:t>
            </a:r>
            <a:r>
              <a:rPr lang="en-US" altLang="en-US" sz="1800" dirty="0"/>
              <a:t>.</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df1 = </a:t>
            </a:r>
            <a:r>
              <a:rPr lang="en-US" altLang="en-US" sz="1800" dirty="0" err="1">
                <a:latin typeface="Courier New" panose="02070309020205020404" pitchFamily="49" charset="0"/>
              </a:rPr>
              <a:t>df.reindex</a:t>
            </a:r>
            <a:r>
              <a:rPr lang="en-US" altLang="en-US" sz="1800" dirty="0">
                <a:latin typeface="Courier New" panose="02070309020205020404" pitchFamily="49" charset="0"/>
              </a:rPr>
              <a:t>(</a:t>
            </a:r>
            <a:r>
              <a:rPr lang="en-US" altLang="en-US" sz="1800" dirty="0" err="1">
                <a:latin typeface="Courier New" panose="02070309020205020404" pitchFamily="49" charset="0"/>
              </a:rPr>
              <a:t>df.index</a:t>
            </a:r>
            <a:r>
              <a:rPr lang="en-US" altLang="en-US" sz="1800" dirty="0">
                <a:latin typeface="Courier New" panose="02070309020205020404" pitchFamily="49" charset="0"/>
              </a:rPr>
              <a:t>, columns=['A','B','E'])</a:t>
            </a:r>
          </a:p>
          <a:p>
            <a:pPr algn="just" eaLnBrk="1" hangingPunct="1">
              <a:spcBef>
                <a:spcPct val="0"/>
              </a:spcBef>
              <a:buFontTx/>
              <a:buNone/>
            </a:pPr>
            <a:r>
              <a:rPr lang="en-US" altLang="en-US" sz="1800" dirty="0">
                <a:latin typeface="Courier New" panose="02070309020205020404" pitchFamily="49" charset="0"/>
              </a:rPr>
              <a:t>df1.loc[df1.index[1:3],'E'] = 1</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The rows containing </a:t>
            </a:r>
            <a:r>
              <a:rPr lang="en-US" altLang="en-US" sz="1800" dirty="0" err="1"/>
              <a:t>NaN</a:t>
            </a:r>
            <a:r>
              <a:rPr lang="en-US" altLang="en-US" sz="1800" dirty="0"/>
              <a:t> can be dropped</a:t>
            </a: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df1.dropna(how='any')</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The </a:t>
            </a:r>
            <a:r>
              <a:rPr lang="en-US" altLang="en-US" sz="1800" dirty="0" err="1"/>
              <a:t>NaN</a:t>
            </a:r>
            <a:r>
              <a:rPr lang="en-US" altLang="en-US" sz="1800" dirty="0"/>
              <a:t> can be set to a specific value</a:t>
            </a: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df1.fillna(99)</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We can obtain a mask where the values are </a:t>
            </a:r>
            <a:r>
              <a:rPr lang="en-US" altLang="en-US" sz="1800" dirty="0" err="1"/>
              <a:t>NaN</a:t>
            </a:r>
            <a:endParaRPr lang="en-US" altLang="en-US" sz="1800" dirty="0"/>
          </a:p>
          <a:p>
            <a:pPr algn="just" eaLnBrk="1" hangingPunct="1">
              <a:spcBef>
                <a:spcPct val="0"/>
              </a:spcBef>
              <a:buFontTx/>
              <a:buNone/>
            </a:pPr>
            <a:r>
              <a:rPr lang="en-US" altLang="en-US" sz="1800" dirty="0" err="1">
                <a:latin typeface="Courier New" panose="02070309020205020404" pitchFamily="49" charset="0"/>
                <a:cs typeface="Courier New" panose="02070309020205020404" pitchFamily="49" charset="0"/>
              </a:rPr>
              <a:t>pd.isna</a:t>
            </a:r>
            <a:r>
              <a:rPr lang="en-US" altLang="en-US" sz="1800" dirty="0">
                <a:latin typeface="Courier New" panose="02070309020205020404" pitchFamily="49" charset="0"/>
                <a:cs typeface="Courier New" panose="02070309020205020404" pitchFamily="49" charset="0"/>
              </a:rPr>
              <a:t>(df1)</a:t>
            </a:r>
          </a:p>
          <a:p>
            <a:pPr algn="just" eaLnBrk="1" hangingPunct="1">
              <a:spcBef>
                <a:spcPct val="0"/>
              </a:spcBef>
              <a:buFontTx/>
              <a:buNone/>
            </a:pPr>
            <a:endParaRPr lang="en-US"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pPr>
            <a:r>
              <a:rPr lang="en-US" altLang="en-US" sz="1800" dirty="0">
                <a:latin typeface="+mn-lt"/>
                <a:cs typeface="Courier New" panose="02070309020205020404" pitchFamily="49" charset="0"/>
              </a:rPr>
              <a:t>To obtain a </a:t>
            </a:r>
            <a:r>
              <a:rPr lang="en-US" altLang="en-US" sz="1800" dirty="0" err="1">
                <a:latin typeface="+mn-lt"/>
                <a:cs typeface="Courier New" panose="02070309020205020404" pitchFamily="49" charset="0"/>
              </a:rPr>
              <a:t>DataFrame</a:t>
            </a:r>
            <a:r>
              <a:rPr lang="en-US" altLang="en-US" sz="1800" dirty="0">
                <a:latin typeface="+mn-lt"/>
                <a:cs typeface="Courier New" panose="02070309020205020404" pitchFamily="49" charset="0"/>
              </a:rPr>
              <a:t> without a specific row/column</a:t>
            </a: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df1.drop(</a:t>
            </a:r>
            <a:r>
              <a:rPr lang="en-US" altLang="en-US" sz="1800" dirty="0" err="1">
                <a:latin typeface="Courier New" panose="02070309020205020404" pitchFamily="49" charset="0"/>
                <a:cs typeface="Courier New" panose="02070309020205020404" pitchFamily="49" charset="0"/>
              </a:rPr>
              <a:t>pd.Timestamp</a:t>
            </a:r>
            <a:r>
              <a:rPr lang="en-US" altLang="en-US" sz="1800" dirty="0">
                <a:latin typeface="Courier New" panose="02070309020205020404" pitchFamily="49" charset="0"/>
                <a:cs typeface="Courier New" panose="02070309020205020404" pitchFamily="49" charset="0"/>
              </a:rPr>
              <a:t>('20200821'),0)  # row</a:t>
            </a: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df1.drop('E',1)                       # column</a:t>
            </a:r>
          </a:p>
          <a:p>
            <a:pPr algn="just" eaLnBrk="1" hangingPunct="1">
              <a:spcBef>
                <a:spcPct val="0"/>
              </a:spcBef>
              <a:buFontTx/>
              <a:buNone/>
            </a:pPr>
            <a:r>
              <a:rPr lang="en-US" altLang="en-US" sz="1800" dirty="0">
                <a:latin typeface="+mn-lt"/>
                <a:cs typeface="Courier New" panose="02070309020205020404" pitchFamily="49" charset="0"/>
              </a:rPr>
              <a:t>Note the use of </a:t>
            </a:r>
            <a:r>
              <a:rPr lang="en-US" altLang="en-US" sz="1800" dirty="0" err="1">
                <a:latin typeface="+mn-lt"/>
                <a:cs typeface="Courier New" panose="02070309020205020404" pitchFamily="49" charset="0"/>
              </a:rPr>
              <a:t>Timestampp</a:t>
            </a:r>
            <a:r>
              <a:rPr lang="en-US" altLang="en-US" sz="1800" dirty="0">
                <a:latin typeface="+mn-lt"/>
                <a:cs typeface="Courier New" panose="02070309020205020404" pitchFamily="49" charset="0"/>
              </a:rPr>
              <a:t> to obtain a date compatible with those used in row labels.</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6">
            <a:extLst>
              <a:ext uri="{FF2B5EF4-FFF2-40B4-BE49-F238E27FC236}">
                <a16:creationId xmlns:a16="http://schemas.microsoft.com/office/drawing/2014/main" id="{9BD1539E-F3B4-4E9A-9849-F38EDB1E4D31}"/>
              </a:ext>
            </a:extLst>
          </p:cNvPr>
          <p:cNvSpPr txBox="1">
            <a:spLocks noChangeArrowheads="1"/>
          </p:cNvSpPr>
          <p:nvPr/>
        </p:nvSpPr>
        <p:spPr bwMode="auto">
          <a:xfrm>
            <a:off x="5868144" y="2225602"/>
            <a:ext cx="3189288" cy="1200329"/>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dirty="0"/>
              <a:t>N.B .</a:t>
            </a:r>
            <a:r>
              <a:rPr lang="en-US" altLang="it-IT" sz="1800" dirty="0" err="1"/>
              <a:t>reindex</a:t>
            </a:r>
            <a:r>
              <a:rPr lang="en-US" altLang="it-IT" sz="1800" dirty="0"/>
              <a:t> rearrange the index, if a new index is introduced the values are set to </a:t>
            </a:r>
            <a:r>
              <a:rPr lang="en-US" altLang="it-IT" sz="1800" dirty="0" err="1"/>
              <a:t>NaN</a:t>
            </a:r>
            <a:endParaRPr lang="en-US" altLang="it-IT" sz="1800" dirty="0"/>
          </a:p>
        </p:txBody>
      </p:sp>
    </p:spTree>
    <p:extLst>
      <p:ext uri="{BB962C8B-B14F-4D97-AF65-F5344CB8AC3E}">
        <p14:creationId xmlns:p14="http://schemas.microsoft.com/office/powerpoint/2010/main" val="372385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Operations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Several operation are available in pandas </a:t>
            </a:r>
            <a:r>
              <a:rPr lang="en-US" altLang="en-US" sz="1800" dirty="0" err="1"/>
              <a:t>dataframe</a:t>
            </a:r>
            <a:r>
              <a:rPr lang="en-US" altLang="en-US" sz="1800" dirty="0"/>
              <a:t>.</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err="1">
                <a:latin typeface="Courier New" panose="02070309020205020404" pitchFamily="49" charset="0"/>
              </a:rPr>
              <a:t>df.mean</a:t>
            </a:r>
            <a:r>
              <a:rPr lang="en-US" altLang="en-US" sz="1800" dirty="0">
                <a:latin typeface="Courier New" panose="02070309020205020404" pitchFamily="49" charset="0"/>
              </a:rPr>
              <a:t>()  # mean column-wise</a:t>
            </a:r>
          </a:p>
          <a:p>
            <a:pPr algn="just" eaLnBrk="1" hangingPunct="1">
              <a:spcBef>
                <a:spcPct val="0"/>
              </a:spcBef>
              <a:buFontTx/>
              <a:buNone/>
            </a:pPr>
            <a:r>
              <a:rPr lang="en-US" altLang="en-US" sz="1800" dirty="0" err="1">
                <a:latin typeface="Courier New" panose="02070309020205020404" pitchFamily="49" charset="0"/>
              </a:rPr>
              <a:t>df.mean</a:t>
            </a:r>
            <a:r>
              <a:rPr lang="en-US" altLang="en-US" sz="1800" dirty="0">
                <a:latin typeface="Courier New" panose="02070309020205020404" pitchFamily="49" charset="0"/>
              </a:rPr>
              <a:t>(1) # mean row-wise</a:t>
            </a:r>
          </a:p>
          <a:p>
            <a:pPr algn="just" eaLnBrk="1" hangingPunct="1">
              <a:spcBef>
                <a:spcPct val="0"/>
              </a:spcBef>
              <a:buFontTx/>
              <a:buNone/>
            </a:pPr>
            <a:r>
              <a:rPr lang="en-US" altLang="en-US" sz="1800" dirty="0">
                <a:latin typeface="Courier New" panose="02070309020205020404" pitchFamily="49" charset="0"/>
              </a:rPr>
              <a:t>df1.loc[df1.index[1:3],'E'] = 1</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t>Apply an operator (consider the column/rows as </a:t>
            </a:r>
            <a:r>
              <a:rPr lang="en-US" altLang="en-US" sz="1800" dirty="0" err="1"/>
              <a:t>numpy</a:t>
            </a:r>
            <a:r>
              <a:rPr lang="en-US" altLang="en-US" sz="1800" dirty="0"/>
              <a:t> array)</a:t>
            </a:r>
            <a:endParaRPr lang="en-US" altLang="en-US" sz="1800" dirty="0">
              <a:latin typeface="+mn-lt"/>
              <a:cs typeface="Courier New" panose="02070309020205020404" pitchFamily="49" charset="0"/>
            </a:endParaRP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err="1">
                <a:latin typeface="Courier New" panose="02070309020205020404" pitchFamily="49" charset="0"/>
              </a:rPr>
              <a:t>df.apply</a:t>
            </a:r>
            <a:r>
              <a:rPr lang="en-US" altLang="en-US" sz="1800" dirty="0">
                <a:latin typeface="Courier New" panose="02070309020205020404" pitchFamily="49" charset="0"/>
              </a:rPr>
              <a:t>(</a:t>
            </a:r>
            <a:r>
              <a:rPr lang="en-US" altLang="en-US" sz="1800" dirty="0" err="1">
                <a:latin typeface="Courier New" panose="02070309020205020404" pitchFamily="49" charset="0"/>
              </a:rPr>
              <a:t>np.cumsum</a:t>
            </a:r>
            <a:r>
              <a:rPr lang="en-US" altLang="en-US" sz="1800" dirty="0">
                <a:latin typeface="Courier New" panose="02070309020205020404" pitchFamily="49" charset="0"/>
              </a:rPr>
              <a:t>)   # column-wise</a:t>
            </a:r>
          </a:p>
          <a:p>
            <a:pPr algn="just" eaLnBrk="1" hangingPunct="1">
              <a:spcBef>
                <a:spcPct val="0"/>
              </a:spcBef>
              <a:buFontTx/>
              <a:buNone/>
            </a:pPr>
            <a:r>
              <a:rPr lang="en-US" altLang="en-US" sz="1800" dirty="0" err="1">
                <a:latin typeface="Courier New" panose="02070309020205020404" pitchFamily="49" charset="0"/>
              </a:rPr>
              <a:t>df.apply</a:t>
            </a:r>
            <a:r>
              <a:rPr lang="en-US" altLang="en-US" sz="1800" dirty="0">
                <a:latin typeface="Courier New" panose="02070309020205020404" pitchFamily="49" charset="0"/>
              </a:rPr>
              <a:t>(np.cumsum,1) # row-wise</a:t>
            </a:r>
          </a:p>
          <a:p>
            <a:pPr algn="just" eaLnBrk="1" hangingPunct="1">
              <a:spcBef>
                <a:spcPct val="0"/>
              </a:spcBef>
              <a:buFontTx/>
              <a:buNone/>
            </a:pPr>
            <a:r>
              <a:rPr lang="en-US" altLang="en-US" sz="1800" dirty="0" err="1">
                <a:latin typeface="Courier New" panose="02070309020205020404" pitchFamily="49" charset="0"/>
              </a:rPr>
              <a:t>df.apply</a:t>
            </a:r>
            <a:r>
              <a:rPr lang="en-US" altLang="en-US" sz="1800" dirty="0">
                <a:latin typeface="Courier New" panose="02070309020205020404" pitchFamily="49" charset="0"/>
              </a:rPr>
              <a:t>(lambda x: </a:t>
            </a:r>
            <a:r>
              <a:rPr lang="en-US" altLang="en-US" sz="1800" dirty="0" err="1">
                <a:latin typeface="Courier New" panose="02070309020205020404" pitchFamily="49" charset="0"/>
              </a:rPr>
              <a:t>x.max</a:t>
            </a:r>
            <a:r>
              <a:rPr lang="en-US" altLang="en-US" sz="1800" dirty="0">
                <a:latin typeface="Courier New" panose="02070309020205020404" pitchFamily="49" charset="0"/>
              </a:rPr>
              <a:t>()-</a:t>
            </a:r>
            <a:r>
              <a:rPr lang="en-US" altLang="en-US" sz="1800" dirty="0" err="1">
                <a:latin typeface="Courier New" panose="02070309020205020404" pitchFamily="49" charset="0"/>
              </a:rPr>
              <a:t>x.min</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Creating a new column based on values from other columns</a:t>
            </a:r>
          </a:p>
          <a:p>
            <a:pPr algn="just" eaLnBrk="1" hangingPunct="1">
              <a:spcBef>
                <a:spcPct val="0"/>
              </a:spcBef>
              <a:buFontTx/>
              <a:buNone/>
            </a:pPr>
            <a:r>
              <a:rPr lang="en-US" altLang="en-US" sz="1800" dirty="0">
                <a:latin typeface="Courier New" panose="02070309020205020404" pitchFamily="49" charset="0"/>
              </a:rPr>
              <a:t>df['E'] = df['A']+df['B']</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129524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3771134"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THE SCIPY “ECOSYSTEM”</a:t>
            </a:r>
          </a:p>
        </p:txBody>
      </p:sp>
      <p:pic>
        <p:nvPicPr>
          <p:cNvPr id="3" name="Immagine 2" descr="Immagine che contiene screenshot&#10;&#10;Descrizione generata automaticamente">
            <a:extLst>
              <a:ext uri="{FF2B5EF4-FFF2-40B4-BE49-F238E27FC236}">
                <a16:creationId xmlns:a16="http://schemas.microsoft.com/office/drawing/2014/main" id="{CBB2535A-E25D-489B-976C-390FF36A0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23" y="418730"/>
            <a:ext cx="7393554" cy="6439270"/>
          </a:xfrm>
          <a:prstGeom prst="rect">
            <a:avLst/>
          </a:prstGeom>
        </p:spPr>
      </p:pic>
    </p:spTree>
    <p:extLst>
      <p:ext uri="{BB962C8B-B14F-4D97-AF65-F5344CB8AC3E}">
        <p14:creationId xmlns:p14="http://schemas.microsoft.com/office/powerpoint/2010/main" val="3157326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Operations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latin typeface="+mn-lt"/>
              </a:rPr>
              <a:t>It is possible to concatenate two </a:t>
            </a:r>
            <a:r>
              <a:rPr lang="en-US" altLang="en-US" sz="1800" dirty="0" err="1">
                <a:latin typeface="+mn-lt"/>
              </a:rPr>
              <a:t>dataframes</a:t>
            </a:r>
            <a:endParaRPr lang="en-US" altLang="en-US" sz="1800" dirty="0">
              <a:latin typeface="+mn-lt"/>
            </a:endParaRPr>
          </a:p>
          <a:p>
            <a:pPr algn="just" eaLnBrk="1" hangingPunct="1">
              <a:spcBef>
                <a:spcPct val="0"/>
              </a:spcBef>
              <a:buFontTx/>
              <a:buNone/>
            </a:pP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d = </a:t>
            </a:r>
            <a:r>
              <a:rPr lang="en-US" altLang="en-US" sz="1400" dirty="0" err="1">
                <a:latin typeface="Courier New" panose="02070309020205020404" pitchFamily="49" charset="0"/>
              </a:rPr>
              <a:t>pd.date_range</a:t>
            </a:r>
            <a:r>
              <a:rPr lang="en-US" altLang="en-US" sz="1400" dirty="0">
                <a:latin typeface="Courier New" panose="02070309020205020404" pitchFamily="49" charset="0"/>
              </a:rPr>
              <a:t>('20200626',periods=6,freq='4W-FRI')</a:t>
            </a:r>
          </a:p>
          <a:p>
            <a:pPr algn="just" eaLnBrk="1" hangingPunct="1">
              <a:spcBef>
                <a:spcPct val="0"/>
              </a:spcBef>
              <a:buFontTx/>
              <a:buNone/>
            </a:pPr>
            <a:r>
              <a:rPr lang="en-US" altLang="en-US" sz="1400" dirty="0">
                <a:latin typeface="Courier New" panose="02070309020205020404" pitchFamily="49" charset="0"/>
              </a:rPr>
              <a:t>df = </a:t>
            </a:r>
            <a:r>
              <a:rPr lang="en-US" altLang="en-US" sz="1400" dirty="0" err="1">
                <a:latin typeface="Courier New" panose="02070309020205020404" pitchFamily="49" charset="0"/>
              </a:rPr>
              <a:t>pd.DataFrame</a:t>
            </a:r>
            <a:r>
              <a:rPr lang="en-US" altLang="en-US" sz="1400" dirty="0">
                <a:latin typeface="Courier New" panose="02070309020205020404" pitchFamily="49" charset="0"/>
              </a:rPr>
              <a:t>(</a:t>
            </a:r>
            <a:r>
              <a:rPr lang="en-US" altLang="en-US" sz="1400" dirty="0" err="1">
                <a:latin typeface="Courier New" panose="02070309020205020404" pitchFamily="49" charset="0"/>
              </a:rPr>
              <a:t>rd.randint</a:t>
            </a:r>
            <a:r>
              <a:rPr lang="en-US" altLang="en-US" sz="1400" dirty="0">
                <a:latin typeface="Courier New" panose="02070309020205020404" pitchFamily="49" charset="0"/>
              </a:rPr>
              <a:t>(-10,10,(6,4)), index=d, columns=list('ABCD'))</a:t>
            </a:r>
          </a:p>
          <a:p>
            <a:pPr algn="just" eaLnBrk="1" hangingPunct="1">
              <a:spcBef>
                <a:spcPct val="0"/>
              </a:spcBef>
              <a:buFontTx/>
              <a:buNone/>
            </a:pPr>
            <a:r>
              <a:rPr lang="en-US" altLang="en-US" sz="1400" dirty="0">
                <a:latin typeface="Courier New" panose="02070309020205020404" pitchFamily="49" charset="0"/>
              </a:rPr>
              <a:t>d1 = </a:t>
            </a:r>
            <a:r>
              <a:rPr lang="en-US" altLang="en-US" sz="1400" dirty="0" err="1">
                <a:latin typeface="Courier New" panose="02070309020205020404" pitchFamily="49" charset="0"/>
              </a:rPr>
              <a:t>pd.date_range</a:t>
            </a:r>
            <a:r>
              <a:rPr lang="en-US" altLang="en-US" sz="1400" dirty="0">
                <a:latin typeface="Courier New" panose="02070309020205020404" pitchFamily="49" charset="0"/>
              </a:rPr>
              <a:t>('20200930',periods=2,freq='M')</a:t>
            </a:r>
          </a:p>
          <a:p>
            <a:pPr algn="just" eaLnBrk="1" hangingPunct="1">
              <a:spcBef>
                <a:spcPct val="0"/>
              </a:spcBef>
              <a:buFontTx/>
              <a:buNone/>
            </a:pPr>
            <a:r>
              <a:rPr lang="en-US" altLang="en-US" sz="1400" dirty="0">
                <a:latin typeface="Courier New" panose="02070309020205020404" pitchFamily="49" charset="0"/>
              </a:rPr>
              <a:t>df1 = </a:t>
            </a:r>
            <a:r>
              <a:rPr lang="en-US" altLang="en-US" sz="1400" dirty="0" err="1">
                <a:latin typeface="Courier New" panose="02070309020205020404" pitchFamily="49" charset="0"/>
              </a:rPr>
              <a:t>pd.DataFrame</a:t>
            </a:r>
            <a:r>
              <a:rPr lang="en-US" altLang="en-US" sz="1400" dirty="0">
                <a:latin typeface="Courier New" panose="02070309020205020404" pitchFamily="49" charset="0"/>
              </a:rPr>
              <a:t>(</a:t>
            </a:r>
            <a:r>
              <a:rPr lang="en-US" altLang="en-US" sz="1400" dirty="0" err="1">
                <a:latin typeface="Courier New" panose="02070309020205020404" pitchFamily="49" charset="0"/>
              </a:rPr>
              <a:t>rd.randint</a:t>
            </a:r>
            <a:r>
              <a:rPr lang="en-US" altLang="en-US" sz="1400" dirty="0">
                <a:latin typeface="Courier New" panose="02070309020205020404" pitchFamily="49" charset="0"/>
              </a:rPr>
              <a:t>(-10,10,(2,4)), index=d1, columns=list('ABCD'))</a:t>
            </a:r>
          </a:p>
          <a:p>
            <a:pPr algn="just" eaLnBrk="1" hangingPunct="1">
              <a:spcBef>
                <a:spcPct val="0"/>
              </a:spcBef>
              <a:buFontTx/>
              <a:buNone/>
            </a:pPr>
            <a:r>
              <a:rPr lang="en-US" altLang="en-US" sz="1400" dirty="0" err="1">
                <a:latin typeface="Courier New" panose="02070309020205020404" pitchFamily="49" charset="0"/>
              </a:rPr>
              <a:t>pd.concat</a:t>
            </a:r>
            <a:r>
              <a:rPr lang="en-US" altLang="en-US" sz="1400" dirty="0">
                <a:latin typeface="Courier New" panose="02070309020205020404" pitchFamily="49" charset="0"/>
              </a:rPr>
              <a:t>([df,df1])</a:t>
            </a:r>
          </a:p>
          <a:p>
            <a:pPr algn="just" eaLnBrk="1" hangingPunct="1">
              <a:spcBef>
                <a:spcPct val="0"/>
              </a:spcBef>
              <a:buFontTx/>
              <a:buNone/>
            </a:pPr>
            <a:endParaRPr lang="en-US" altLang="en-US" sz="1400" dirty="0">
              <a:latin typeface="Courier New" panose="02070309020205020404" pitchFamily="49" charset="0"/>
            </a:endParaRPr>
          </a:p>
          <a:p>
            <a:pPr algn="just" eaLnBrk="1" hangingPunct="1">
              <a:spcBef>
                <a:spcPct val="0"/>
              </a:spcBef>
              <a:buFontTx/>
              <a:buNone/>
            </a:pPr>
            <a:r>
              <a:rPr lang="en-US" altLang="en-US" sz="1800" dirty="0">
                <a:latin typeface="+mn-lt"/>
              </a:rPr>
              <a:t>It is worth noting that it is NOT  necessary the </a:t>
            </a:r>
            <a:r>
              <a:rPr lang="en-US" altLang="en-US" sz="1800" dirty="0" err="1">
                <a:latin typeface="+mn-lt"/>
              </a:rPr>
              <a:t>dataframes</a:t>
            </a:r>
            <a:r>
              <a:rPr lang="en-US" altLang="en-US" sz="1800" dirty="0">
                <a:latin typeface="+mn-lt"/>
              </a:rPr>
              <a:t> have the same columns, since missing values are set to </a:t>
            </a:r>
            <a:r>
              <a:rPr lang="en-US" altLang="en-US" sz="1800" dirty="0" err="1">
                <a:latin typeface="+mn-lt"/>
              </a:rPr>
              <a:t>NaN</a:t>
            </a:r>
            <a:endParaRPr lang="en-US" altLang="en-US" sz="1800" dirty="0">
              <a:latin typeface="+mn-lt"/>
            </a:endParaRPr>
          </a:p>
          <a:p>
            <a:pPr algn="just" eaLnBrk="1" hangingPunct="1">
              <a:spcBef>
                <a:spcPct val="0"/>
              </a:spcBef>
              <a:buFontTx/>
              <a:buNone/>
            </a:pP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d2 = </a:t>
            </a:r>
            <a:r>
              <a:rPr lang="en-US" altLang="en-US" sz="1400" dirty="0" err="1">
                <a:latin typeface="Courier New" panose="02070309020205020404" pitchFamily="49" charset="0"/>
              </a:rPr>
              <a:t>pd.date_range</a:t>
            </a:r>
            <a:r>
              <a:rPr lang="en-US" altLang="en-US" sz="1400" dirty="0">
                <a:latin typeface="Courier New" panose="02070309020205020404" pitchFamily="49" charset="0"/>
              </a:rPr>
              <a:t>('20200930',periods=2,freq='M')</a:t>
            </a:r>
          </a:p>
          <a:p>
            <a:pPr algn="just" eaLnBrk="1" hangingPunct="1">
              <a:spcBef>
                <a:spcPct val="0"/>
              </a:spcBef>
              <a:buFontTx/>
              <a:buNone/>
            </a:pPr>
            <a:r>
              <a:rPr lang="en-US" altLang="en-US" sz="1400" dirty="0">
                <a:latin typeface="Courier New" panose="02070309020205020404" pitchFamily="49" charset="0"/>
              </a:rPr>
              <a:t>df2 = </a:t>
            </a:r>
            <a:r>
              <a:rPr lang="en-US" altLang="en-US" sz="1400" dirty="0" err="1">
                <a:latin typeface="Courier New" panose="02070309020205020404" pitchFamily="49" charset="0"/>
              </a:rPr>
              <a:t>pd.DataFrame</a:t>
            </a:r>
            <a:r>
              <a:rPr lang="en-US" altLang="en-US" sz="1400" dirty="0">
                <a:latin typeface="Courier New" panose="02070309020205020404" pitchFamily="49" charset="0"/>
              </a:rPr>
              <a:t>(</a:t>
            </a:r>
            <a:r>
              <a:rPr lang="en-US" altLang="en-US" sz="1400" dirty="0" err="1">
                <a:latin typeface="Courier New" panose="02070309020205020404" pitchFamily="49" charset="0"/>
              </a:rPr>
              <a:t>rd.randint</a:t>
            </a:r>
            <a:r>
              <a:rPr lang="en-US" altLang="en-US" sz="1400" dirty="0">
                <a:latin typeface="Courier New" panose="02070309020205020404" pitchFamily="49" charset="0"/>
              </a:rPr>
              <a:t>(-10,10,(2,4)), index=d2, columns=list('ABCE'))</a:t>
            </a:r>
          </a:p>
          <a:p>
            <a:pPr algn="just" eaLnBrk="1" hangingPunct="1">
              <a:spcBef>
                <a:spcPct val="0"/>
              </a:spcBef>
              <a:buFontTx/>
              <a:buNone/>
            </a:pPr>
            <a:r>
              <a:rPr lang="en-US" altLang="en-US" sz="1400" dirty="0" err="1">
                <a:latin typeface="Courier New" panose="02070309020205020404" pitchFamily="49" charset="0"/>
              </a:rPr>
              <a:t>pd.concat</a:t>
            </a:r>
            <a:r>
              <a:rPr lang="en-US" altLang="en-US" sz="1400" dirty="0">
                <a:latin typeface="Courier New" panose="02070309020205020404" pitchFamily="49" charset="0"/>
              </a:rPr>
              <a:t>([df,df2])</a:t>
            </a:r>
          </a:p>
          <a:p>
            <a:pPr algn="just" eaLnBrk="1" hangingPunct="1">
              <a:spcBef>
                <a:spcPct val="0"/>
              </a:spcBef>
              <a:buFontTx/>
              <a:buNone/>
            </a:pPr>
            <a:endParaRPr lang="en-US" altLang="en-US" sz="1400" dirty="0">
              <a:latin typeface="Courier New" panose="02070309020205020404" pitchFamily="49" charset="0"/>
            </a:endParaRPr>
          </a:p>
          <a:p>
            <a:pPr algn="just" eaLnBrk="1" hangingPunct="1">
              <a:spcBef>
                <a:spcPct val="0"/>
              </a:spcBef>
              <a:buFontTx/>
              <a:buNone/>
            </a:pPr>
            <a:r>
              <a:rPr lang="en-US" altLang="en-US" sz="1800" dirty="0">
                <a:latin typeface="+mn-lt"/>
              </a:rPr>
              <a:t>If the index is not meaningful, the concatenated </a:t>
            </a:r>
            <a:r>
              <a:rPr lang="en-US" altLang="en-US" sz="1800" dirty="0" err="1">
                <a:latin typeface="+mn-lt"/>
              </a:rPr>
              <a:t>dataframe</a:t>
            </a:r>
            <a:r>
              <a:rPr lang="en-US" altLang="en-US" sz="1800" dirty="0">
                <a:latin typeface="+mn-lt"/>
              </a:rPr>
              <a:t> may be </a:t>
            </a:r>
            <a:r>
              <a:rPr lang="en-US" altLang="en-US" sz="1800" dirty="0" err="1">
                <a:latin typeface="+mn-lt"/>
              </a:rPr>
              <a:t>reindexed</a:t>
            </a:r>
            <a:endParaRPr lang="en-US" altLang="en-US" sz="1800" dirty="0">
              <a:latin typeface="+mn-lt"/>
            </a:endParaRPr>
          </a:p>
          <a:p>
            <a:pPr algn="just" eaLnBrk="1" hangingPunct="1">
              <a:spcBef>
                <a:spcPct val="0"/>
              </a:spcBef>
              <a:buFontTx/>
              <a:buNone/>
            </a:pPr>
            <a:endParaRPr lang="en-US" altLang="en-US" sz="1400" dirty="0">
              <a:latin typeface="Courier New" panose="02070309020205020404" pitchFamily="49" charset="0"/>
            </a:endParaRPr>
          </a:p>
          <a:p>
            <a:pPr algn="just" eaLnBrk="1" hangingPunct="1">
              <a:spcBef>
                <a:spcPct val="0"/>
              </a:spcBef>
              <a:buFontTx/>
              <a:buNone/>
            </a:pPr>
            <a:r>
              <a:rPr lang="en-US" altLang="en-US" sz="1400" dirty="0">
                <a:latin typeface="Courier New" panose="02070309020205020404" pitchFamily="49" charset="0"/>
              </a:rPr>
              <a:t>df = </a:t>
            </a:r>
            <a:r>
              <a:rPr lang="en-US" altLang="en-US" sz="1400" dirty="0" err="1">
                <a:latin typeface="Courier New" panose="02070309020205020404" pitchFamily="49" charset="0"/>
              </a:rPr>
              <a:t>pd.DataFrame</a:t>
            </a:r>
            <a:r>
              <a:rPr lang="en-US" altLang="en-US" sz="1400" dirty="0">
                <a:latin typeface="Courier New" panose="02070309020205020404" pitchFamily="49" charset="0"/>
              </a:rPr>
              <a:t>(</a:t>
            </a:r>
            <a:r>
              <a:rPr lang="en-US" altLang="en-US" sz="1400" dirty="0" err="1">
                <a:latin typeface="Courier New" panose="02070309020205020404" pitchFamily="49" charset="0"/>
              </a:rPr>
              <a:t>rd.randint</a:t>
            </a:r>
            <a:r>
              <a:rPr lang="en-US" altLang="en-US" sz="1400" dirty="0">
                <a:latin typeface="Courier New" panose="02070309020205020404" pitchFamily="49" charset="0"/>
              </a:rPr>
              <a:t>(-10,10,(6,4)), columns=list('ABCD'))</a:t>
            </a:r>
          </a:p>
          <a:p>
            <a:pPr algn="just" eaLnBrk="1" hangingPunct="1">
              <a:spcBef>
                <a:spcPct val="0"/>
              </a:spcBef>
              <a:buFontTx/>
              <a:buNone/>
            </a:pPr>
            <a:r>
              <a:rPr lang="en-US" altLang="en-US" sz="1400" dirty="0">
                <a:latin typeface="Courier New" panose="02070309020205020404" pitchFamily="49" charset="0"/>
              </a:rPr>
              <a:t>df2 = </a:t>
            </a:r>
            <a:r>
              <a:rPr lang="en-US" altLang="en-US" sz="1400" dirty="0" err="1">
                <a:latin typeface="Courier New" panose="02070309020205020404" pitchFamily="49" charset="0"/>
              </a:rPr>
              <a:t>pd.DataFrame</a:t>
            </a:r>
            <a:r>
              <a:rPr lang="en-US" altLang="en-US" sz="1400" dirty="0">
                <a:latin typeface="Courier New" panose="02070309020205020404" pitchFamily="49" charset="0"/>
              </a:rPr>
              <a:t>(</a:t>
            </a:r>
            <a:r>
              <a:rPr lang="en-US" altLang="en-US" sz="1400" dirty="0" err="1">
                <a:latin typeface="Courier New" panose="02070309020205020404" pitchFamily="49" charset="0"/>
              </a:rPr>
              <a:t>rd.randint</a:t>
            </a:r>
            <a:r>
              <a:rPr lang="en-US" altLang="en-US" sz="1400" dirty="0">
                <a:latin typeface="Courier New" panose="02070309020205020404" pitchFamily="49" charset="0"/>
              </a:rPr>
              <a:t>(-10,10,(6,4)), columns=list('ABCE'))</a:t>
            </a:r>
          </a:p>
          <a:p>
            <a:pPr algn="just" eaLnBrk="1" hangingPunct="1">
              <a:spcBef>
                <a:spcPct val="0"/>
              </a:spcBef>
              <a:buFontTx/>
              <a:buNone/>
            </a:pPr>
            <a:r>
              <a:rPr lang="en-US" altLang="en-US" sz="1400" dirty="0">
                <a:latin typeface="Courier New" panose="02070309020205020404" pitchFamily="49" charset="0"/>
              </a:rPr>
              <a:t>d3=</a:t>
            </a:r>
            <a:r>
              <a:rPr lang="en-US" altLang="en-US" sz="1400" dirty="0" err="1">
                <a:latin typeface="Courier New" panose="02070309020205020404" pitchFamily="49" charset="0"/>
              </a:rPr>
              <a:t>pd.concat</a:t>
            </a:r>
            <a:r>
              <a:rPr lang="en-US" altLang="en-US" sz="1400" dirty="0">
                <a:latin typeface="Courier New" panose="02070309020205020404" pitchFamily="49" charset="0"/>
              </a:rPr>
              <a:t>([df,df2],</a:t>
            </a:r>
            <a:r>
              <a:rPr lang="en-US" altLang="en-US" sz="1400" dirty="0" err="1">
                <a:latin typeface="Courier New" panose="02070309020205020404" pitchFamily="49" charset="0"/>
              </a:rPr>
              <a:t>ignore_index</a:t>
            </a:r>
            <a:r>
              <a:rPr lang="en-US" altLang="en-US" sz="1400" dirty="0">
                <a:latin typeface="Courier New" panose="02070309020205020404" pitchFamily="49" charset="0"/>
              </a:rPr>
              <a:t>=True)</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894819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Grouping and pivot</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group the elements.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df = </a:t>
            </a:r>
            <a:r>
              <a:rPr lang="en-US" altLang="en-US" sz="1800" dirty="0" err="1">
                <a:latin typeface="Courier New" panose="02070309020205020404" pitchFamily="49" charset="0"/>
              </a:rPr>
              <a:t>pd.DataFrame</a:t>
            </a:r>
            <a:r>
              <a:rPr lang="en-US" altLang="en-US" sz="1800" dirty="0">
                <a:latin typeface="Courier New" panose="02070309020205020404" pitchFamily="49" charset="0"/>
              </a:rPr>
              <a:t>({'A': ['apple', 'pear', 'apple', 'pear',</a:t>
            </a:r>
          </a:p>
          <a:p>
            <a:pPr algn="just" eaLnBrk="1" hangingPunct="1">
              <a:spcBef>
                <a:spcPct val="0"/>
              </a:spcBef>
              <a:buFontTx/>
              <a:buNone/>
            </a:pPr>
            <a:r>
              <a:rPr lang="en-US" altLang="en-US" sz="1800" dirty="0">
                <a:latin typeface="Courier New" panose="02070309020205020404" pitchFamily="49" charset="0"/>
              </a:rPr>
              <a:t>                         'apple', 'pear', 'apple', 'apple'],</a:t>
            </a:r>
          </a:p>
          <a:p>
            <a:pPr algn="just" eaLnBrk="1" hangingPunct="1">
              <a:spcBef>
                <a:spcPct val="0"/>
              </a:spcBef>
              <a:buFontTx/>
              <a:buNone/>
            </a:pPr>
            <a:r>
              <a:rPr lang="en-US" altLang="en-US" sz="1800" dirty="0">
                <a:latin typeface="Courier New" panose="02070309020205020404" pitchFamily="49" charset="0"/>
              </a:rPr>
              <a:t>                   'B': ['one', 'one', 'two', 'three',</a:t>
            </a:r>
          </a:p>
          <a:p>
            <a:pPr algn="just" eaLnBrk="1" hangingPunct="1">
              <a:spcBef>
                <a:spcPct val="0"/>
              </a:spcBef>
              <a:buFontTx/>
              <a:buNone/>
            </a:pPr>
            <a:r>
              <a:rPr lang="en-US" altLang="en-US" sz="1800" dirty="0">
                <a:latin typeface="Courier New" panose="02070309020205020404" pitchFamily="49" charset="0"/>
              </a:rPr>
              <a:t>                         'two', 'two', 'one', 'three'],</a:t>
            </a:r>
          </a:p>
          <a:p>
            <a:pPr algn="just" eaLnBrk="1" hangingPunct="1">
              <a:spcBef>
                <a:spcPct val="0"/>
              </a:spcBef>
              <a:buFontTx/>
              <a:buNone/>
            </a:pPr>
            <a:r>
              <a:rPr lang="en-US" altLang="en-US" sz="1800" dirty="0">
                <a:latin typeface="Courier New" panose="02070309020205020404" pitchFamily="49" charset="0"/>
              </a:rPr>
              <a:t>                   'C': </a:t>
            </a:r>
            <a:r>
              <a:rPr lang="en-US" altLang="en-US" sz="1800" dirty="0" err="1">
                <a:latin typeface="Courier New" panose="02070309020205020404" pitchFamily="49" charset="0"/>
              </a:rPr>
              <a:t>rd.randint</a:t>
            </a:r>
            <a:r>
              <a:rPr lang="en-US" altLang="en-US" sz="1800" dirty="0">
                <a:latin typeface="Courier New" panose="02070309020205020404" pitchFamily="49" charset="0"/>
              </a:rPr>
              <a:t>(1,10,8),</a:t>
            </a:r>
          </a:p>
          <a:p>
            <a:pPr algn="just" eaLnBrk="1" hangingPunct="1">
              <a:spcBef>
                <a:spcPct val="0"/>
              </a:spcBef>
              <a:buFontTx/>
              <a:buNone/>
            </a:pPr>
            <a:r>
              <a:rPr lang="en-US" altLang="en-US" sz="1800" dirty="0">
                <a:latin typeface="Courier New" panose="02070309020205020404" pitchFamily="49" charset="0"/>
              </a:rPr>
              <a:t>                   'D': </a:t>
            </a:r>
            <a:r>
              <a:rPr lang="en-US" altLang="en-US" sz="1800" dirty="0" err="1">
                <a:latin typeface="Courier New" panose="02070309020205020404" pitchFamily="49" charset="0"/>
              </a:rPr>
              <a:t>rd.randint</a:t>
            </a:r>
            <a:r>
              <a:rPr lang="en-US" altLang="en-US" sz="1800" dirty="0">
                <a:latin typeface="Courier New" panose="02070309020205020404" pitchFamily="49" charset="0"/>
              </a:rPr>
              <a:t>(1,10,8)})</a:t>
            </a:r>
          </a:p>
          <a:p>
            <a:pPr algn="just" eaLnBrk="1" hangingPunct="1">
              <a:spcBef>
                <a:spcPct val="0"/>
              </a:spcBef>
              <a:buFontTx/>
              <a:buNone/>
            </a:pPr>
            <a:r>
              <a:rPr lang="en-US" altLang="en-US" sz="1800" dirty="0" err="1">
                <a:latin typeface="Courier New" panose="02070309020205020404" pitchFamily="49" charset="0"/>
              </a:rPr>
              <a:t>df.groupby</a:t>
            </a:r>
            <a:r>
              <a:rPr lang="en-US" altLang="en-US" sz="1800" dirty="0">
                <a:latin typeface="Courier New" panose="02070309020205020404" pitchFamily="49" charset="0"/>
              </a:rPr>
              <a:t>('A').sum()</a:t>
            </a:r>
          </a:p>
          <a:p>
            <a:pPr algn="just" eaLnBrk="1" hangingPunct="1">
              <a:spcBef>
                <a:spcPct val="0"/>
              </a:spcBef>
              <a:buFontTx/>
              <a:buNone/>
            </a:pPr>
            <a:r>
              <a:rPr lang="en-US" altLang="en-US" sz="1800" dirty="0" err="1">
                <a:latin typeface="Courier New" panose="02070309020205020404" pitchFamily="49" charset="0"/>
              </a:rPr>
              <a:t>df.groupby</a:t>
            </a:r>
            <a:r>
              <a:rPr lang="en-US" altLang="en-US" sz="1800" dirty="0">
                <a:latin typeface="Courier New" panose="02070309020205020404" pitchFamily="49" charset="0"/>
              </a:rPr>
              <a:t>(['A','B']).sum()</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83832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Grouping and pivot</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create pivot table.</a:t>
            </a:r>
          </a:p>
          <a:p>
            <a:pPr algn="just" eaLnBrk="1" hangingPunct="1">
              <a:spcBef>
                <a:spcPct val="0"/>
              </a:spcBef>
              <a:buFontTx/>
              <a:buNone/>
            </a:pPr>
            <a:endParaRPr lang="en-US" altLang="en-US" sz="1800" dirty="0"/>
          </a:p>
          <a:p>
            <a:pPr algn="just" eaLnBrk="1" hangingPunct="1">
              <a:spcBef>
                <a:spcPct val="0"/>
              </a:spcBef>
              <a:buFontTx/>
              <a:buNone/>
            </a:pPr>
            <a:r>
              <a:rPr lang="en-US" altLang="en-US" sz="1600" dirty="0">
                <a:latin typeface="Courier New" panose="02070309020205020404" pitchFamily="49" charset="0"/>
              </a:rPr>
              <a:t>df = </a:t>
            </a:r>
            <a:r>
              <a:rPr lang="en-US" altLang="en-US" sz="1600" dirty="0" err="1">
                <a:latin typeface="Courier New" panose="02070309020205020404" pitchFamily="49" charset="0"/>
              </a:rPr>
              <a:t>pd.DataFrame</a:t>
            </a:r>
            <a:r>
              <a:rPr lang="en-US" altLang="en-US" sz="1600" dirty="0">
                <a:latin typeface="Courier New" panose="02070309020205020404" pitchFamily="49" charset="0"/>
              </a:rPr>
              <a:t>({'A': ['apple', 'pear', 'apple', 'pear',</a:t>
            </a:r>
          </a:p>
          <a:p>
            <a:pPr algn="just" eaLnBrk="1" hangingPunct="1">
              <a:spcBef>
                <a:spcPct val="0"/>
              </a:spcBef>
              <a:buFontTx/>
              <a:buNone/>
            </a:pPr>
            <a:r>
              <a:rPr lang="en-US" altLang="en-US" sz="1600" dirty="0">
                <a:latin typeface="Courier New" panose="02070309020205020404" pitchFamily="49" charset="0"/>
              </a:rPr>
              <a:t>                         'apple', 'pear', 'apple', 'apple'],</a:t>
            </a:r>
          </a:p>
          <a:p>
            <a:pPr algn="just" eaLnBrk="1" hangingPunct="1">
              <a:spcBef>
                <a:spcPct val="0"/>
              </a:spcBef>
              <a:buFontTx/>
              <a:buNone/>
            </a:pPr>
            <a:r>
              <a:rPr lang="en-US" altLang="en-US" sz="1600" dirty="0">
                <a:latin typeface="Courier New" panose="02070309020205020404" pitchFamily="49" charset="0"/>
              </a:rPr>
              <a:t>                   'B': ['one', 'one', 'two', 'three',</a:t>
            </a:r>
          </a:p>
          <a:p>
            <a:pPr algn="just" eaLnBrk="1" hangingPunct="1">
              <a:spcBef>
                <a:spcPct val="0"/>
              </a:spcBef>
              <a:buFontTx/>
              <a:buNone/>
            </a:pPr>
            <a:r>
              <a:rPr lang="en-US" altLang="en-US" sz="1600" dirty="0">
                <a:latin typeface="Courier New" panose="02070309020205020404" pitchFamily="49" charset="0"/>
              </a:rPr>
              <a:t>                         'two', 'two', 'one', 'three'],</a:t>
            </a:r>
          </a:p>
          <a:p>
            <a:pPr algn="just" eaLnBrk="1" hangingPunct="1">
              <a:spcBef>
                <a:spcPct val="0"/>
              </a:spcBef>
              <a:buFontTx/>
              <a:buNone/>
            </a:pPr>
            <a:r>
              <a:rPr lang="en-US" altLang="en-US" sz="1600" dirty="0">
                <a:latin typeface="Courier New" panose="02070309020205020404" pitchFamily="49" charset="0"/>
              </a:rPr>
              <a:t>                   'C': </a:t>
            </a:r>
            <a:r>
              <a:rPr lang="en-US" altLang="en-US" sz="1600" dirty="0" err="1">
                <a:latin typeface="Courier New" panose="02070309020205020404" pitchFamily="49" charset="0"/>
              </a:rPr>
              <a:t>rd.randint</a:t>
            </a:r>
            <a:r>
              <a:rPr lang="en-US" altLang="en-US" sz="1600" dirty="0">
                <a:latin typeface="Courier New" panose="02070309020205020404" pitchFamily="49" charset="0"/>
              </a:rPr>
              <a:t>(1,10,8),</a:t>
            </a:r>
          </a:p>
          <a:p>
            <a:pPr algn="just" eaLnBrk="1" hangingPunct="1">
              <a:spcBef>
                <a:spcPct val="0"/>
              </a:spcBef>
              <a:buFontTx/>
              <a:buNone/>
            </a:pPr>
            <a:r>
              <a:rPr lang="en-US" altLang="en-US" sz="1600" dirty="0">
                <a:latin typeface="Courier New" panose="02070309020205020404" pitchFamily="49" charset="0"/>
              </a:rPr>
              <a:t>                   'D': </a:t>
            </a:r>
            <a:r>
              <a:rPr lang="en-US" altLang="en-US" sz="1600" dirty="0" err="1">
                <a:latin typeface="Courier New" panose="02070309020205020404" pitchFamily="49" charset="0"/>
              </a:rPr>
              <a:t>rd.randint</a:t>
            </a:r>
            <a:r>
              <a:rPr lang="en-US" altLang="en-US" sz="1600" dirty="0">
                <a:latin typeface="Courier New" panose="02070309020205020404" pitchFamily="49" charset="0"/>
              </a:rPr>
              <a:t>(1,10,8)})</a:t>
            </a: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r>
              <a:rPr lang="en-US" altLang="en-US" sz="1600" dirty="0" err="1">
                <a:latin typeface="Courier New" panose="02070309020205020404" pitchFamily="49" charset="0"/>
              </a:rPr>
              <a:t>pd.pivot_table</a:t>
            </a:r>
            <a:r>
              <a:rPr lang="en-US" altLang="en-US" sz="1600" dirty="0">
                <a:latin typeface="Courier New" panose="02070309020205020404" pitchFamily="49" charset="0"/>
              </a:rPr>
              <a:t>(df, values='D', index=['A', 'B'], columns=['C'])</a:t>
            </a:r>
            <a:endParaRPr lang="en-US" altLang="en-US" sz="16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3425339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Plotting</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use using matplotlib.</a:t>
            </a:r>
          </a:p>
          <a:p>
            <a:pPr algn="just" eaLnBrk="1" hangingPunct="1">
              <a:spcBef>
                <a:spcPct val="0"/>
              </a:spcBef>
              <a:buFontTx/>
              <a:buNone/>
            </a:pPr>
            <a:endParaRPr lang="en-US" altLang="en-US" sz="1800" dirty="0"/>
          </a:p>
          <a:p>
            <a:pPr algn="just" eaLnBrk="1" hangingPunct="1">
              <a:spcBef>
                <a:spcPct val="0"/>
              </a:spcBef>
              <a:buFontTx/>
              <a:buNone/>
            </a:pPr>
            <a:r>
              <a:rPr lang="en-US" altLang="en-US" sz="1600" dirty="0">
                <a:latin typeface="Courier New" panose="02070309020205020404" pitchFamily="49" charset="0"/>
              </a:rPr>
              <a:t>import </a:t>
            </a:r>
            <a:r>
              <a:rPr lang="en-US" altLang="en-US" sz="1600" dirty="0" err="1">
                <a:latin typeface="Courier New" panose="02070309020205020404" pitchFamily="49" charset="0"/>
              </a:rPr>
              <a:t>numpy</a:t>
            </a:r>
            <a:r>
              <a:rPr lang="en-US" altLang="en-US" sz="1600" dirty="0">
                <a:latin typeface="Courier New" panose="02070309020205020404" pitchFamily="49" charset="0"/>
              </a:rPr>
              <a:t> as np</a:t>
            </a:r>
          </a:p>
          <a:p>
            <a:pPr algn="just" eaLnBrk="1" hangingPunct="1">
              <a:spcBef>
                <a:spcPct val="0"/>
              </a:spcBef>
              <a:buFontTx/>
              <a:buNone/>
            </a:pPr>
            <a:r>
              <a:rPr lang="en-US" altLang="en-US" sz="1600" dirty="0">
                <a:latin typeface="Courier New" panose="02070309020205020404" pitchFamily="49" charset="0"/>
              </a:rPr>
              <a:t>import </a:t>
            </a:r>
            <a:r>
              <a:rPr lang="en-US" altLang="en-US" sz="1600" dirty="0" err="1">
                <a:latin typeface="Courier New" panose="02070309020205020404" pitchFamily="49" charset="0"/>
              </a:rPr>
              <a:t>numpy.random</a:t>
            </a:r>
            <a:r>
              <a:rPr lang="en-US" altLang="en-US" sz="1600" dirty="0">
                <a:latin typeface="Courier New" panose="02070309020205020404" pitchFamily="49" charset="0"/>
              </a:rPr>
              <a:t> as </a:t>
            </a:r>
            <a:r>
              <a:rPr lang="en-US" altLang="en-US" sz="1600" dirty="0" err="1">
                <a:latin typeface="Courier New" panose="02070309020205020404" pitchFamily="49" charset="0"/>
              </a:rPr>
              <a:t>rd</a:t>
            </a: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import pandas as pd</a:t>
            </a:r>
          </a:p>
          <a:p>
            <a:pPr algn="just" eaLnBrk="1" hangingPunct="1">
              <a:spcBef>
                <a:spcPct val="0"/>
              </a:spcBef>
              <a:buNone/>
            </a:pPr>
            <a:r>
              <a:rPr lang="en-US" altLang="en-US" sz="1600" dirty="0">
                <a:latin typeface="Courier New" panose="02070309020205020404" pitchFamily="49" charset="0"/>
              </a:rPr>
              <a:t>import </a:t>
            </a:r>
            <a:r>
              <a:rPr lang="en-US" altLang="en-US" sz="1600" dirty="0" err="1">
                <a:latin typeface="Courier New" panose="02070309020205020404" pitchFamily="49" charset="0"/>
              </a:rPr>
              <a:t>matplotlib.pyplot</a:t>
            </a:r>
            <a:r>
              <a:rPr lang="en-US" altLang="en-US" sz="1600" dirty="0">
                <a:latin typeface="Courier New" panose="02070309020205020404" pitchFamily="49" charset="0"/>
              </a:rPr>
              <a:t> as </a:t>
            </a:r>
            <a:r>
              <a:rPr lang="en-US" altLang="en-US" sz="1600" dirty="0" err="1">
                <a:latin typeface="Courier New" panose="02070309020205020404" pitchFamily="49" charset="0"/>
              </a:rPr>
              <a:t>plt</a:t>
            </a:r>
            <a:endParaRPr lang="en-US" altLang="en-US" sz="1600" dirty="0">
              <a:latin typeface="Courier New" panose="02070309020205020404" pitchFamily="49" charset="0"/>
            </a:endParaRPr>
          </a:p>
          <a:p>
            <a:pPr algn="just" eaLnBrk="1" hangingPunct="1">
              <a:spcBef>
                <a:spcPct val="0"/>
              </a:spcBef>
              <a:buFontTx/>
              <a:buNone/>
            </a:pPr>
            <a:endParaRPr lang="en-US" altLang="en-US" sz="1600" dirty="0">
              <a:latin typeface="Courier New" panose="02070309020205020404" pitchFamily="49" charset="0"/>
            </a:endParaRPr>
          </a:p>
          <a:p>
            <a:pPr eaLnBrk="1" hangingPunct="1">
              <a:spcBef>
                <a:spcPct val="0"/>
              </a:spcBef>
              <a:buNone/>
            </a:pPr>
            <a:r>
              <a:rPr lang="en-US" altLang="en-US" sz="1600" dirty="0">
                <a:latin typeface="Courier New" panose="02070309020205020404" pitchFamily="49" charset="0"/>
              </a:rPr>
              <a:t>d = </a:t>
            </a:r>
            <a:r>
              <a:rPr lang="en-US" altLang="en-US" sz="1600" dirty="0" err="1">
                <a:latin typeface="Courier New" panose="02070309020205020404" pitchFamily="49" charset="0"/>
              </a:rPr>
              <a:t>pd.date_range</a:t>
            </a:r>
            <a:r>
              <a:rPr lang="en-US" altLang="en-US" sz="1600" dirty="0">
                <a:latin typeface="Courier New" panose="02070309020205020404" pitchFamily="49" charset="0"/>
              </a:rPr>
              <a:t>('20200626',periods=6,freq='4W-FRI')</a:t>
            </a:r>
          </a:p>
          <a:p>
            <a:pPr eaLnBrk="1" hangingPunct="1">
              <a:spcBef>
                <a:spcPct val="0"/>
              </a:spcBef>
              <a:buFontTx/>
              <a:buNone/>
            </a:pPr>
            <a:r>
              <a:rPr lang="en-US" altLang="en-US" sz="1600" dirty="0">
                <a:latin typeface="Courier New" panose="02070309020205020404" pitchFamily="49" charset="0"/>
              </a:rPr>
              <a:t>df = </a:t>
            </a:r>
            <a:r>
              <a:rPr lang="en-US" altLang="en-US" sz="1600" dirty="0" err="1">
                <a:latin typeface="Courier New" panose="02070309020205020404" pitchFamily="49" charset="0"/>
              </a:rPr>
              <a:t>pd.DataFrame</a:t>
            </a:r>
            <a:r>
              <a:rPr lang="en-US" altLang="en-US" sz="1600" dirty="0">
                <a:latin typeface="Courier New" panose="02070309020205020404" pitchFamily="49" charset="0"/>
              </a:rPr>
              <a:t>(</a:t>
            </a:r>
            <a:r>
              <a:rPr lang="en-US" altLang="en-US" sz="1600" dirty="0" err="1">
                <a:latin typeface="Courier New" panose="02070309020205020404" pitchFamily="49" charset="0"/>
              </a:rPr>
              <a:t>rd.randint</a:t>
            </a:r>
            <a:r>
              <a:rPr lang="en-US" altLang="en-US" sz="1600" dirty="0">
                <a:latin typeface="Courier New" panose="02070309020205020404" pitchFamily="49" charset="0"/>
              </a:rPr>
              <a:t>(-10,10,(6,4)), index=d, columns=list('ABCD'))</a:t>
            </a: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df['C'].plot()</a:t>
            </a:r>
          </a:p>
          <a:p>
            <a:pPr algn="just" eaLnBrk="1" hangingPunct="1">
              <a:spcBef>
                <a:spcPct val="0"/>
              </a:spcBef>
              <a:buFontTx/>
              <a:buNone/>
            </a:pPr>
            <a:r>
              <a:rPr lang="en-US" altLang="en-US" sz="1600" dirty="0" err="1">
                <a:latin typeface="Courier New" panose="02070309020205020404" pitchFamily="49" charset="0"/>
              </a:rPr>
              <a:t>plt.show</a:t>
            </a:r>
            <a:r>
              <a:rPr lang="en-US" altLang="en-US" sz="1600" dirty="0">
                <a:latin typeface="Courier New" panose="02070309020205020404" pitchFamily="49" charset="0"/>
              </a:rPr>
              <a:t>()</a:t>
            </a:r>
            <a:endParaRPr lang="en-US" altLang="en-US" sz="16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pic>
        <p:nvPicPr>
          <p:cNvPr id="3" name="Immagine 2">
            <a:extLst>
              <a:ext uri="{FF2B5EF4-FFF2-40B4-BE49-F238E27FC236}">
                <a16:creationId xmlns:a16="http://schemas.microsoft.com/office/drawing/2014/main" id="{EA1EE94D-4A73-44FA-B99B-CC9C2309E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3703637"/>
            <a:ext cx="4083034" cy="3049516"/>
          </a:xfrm>
          <a:prstGeom prst="rect">
            <a:avLst/>
          </a:prstGeom>
        </p:spPr>
      </p:pic>
    </p:spTree>
    <p:extLst>
      <p:ext uri="{BB962C8B-B14F-4D97-AF65-F5344CB8AC3E}">
        <p14:creationId xmlns:p14="http://schemas.microsoft.com/office/powerpoint/2010/main" val="267760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Plotting</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have array as values!</a:t>
            </a:r>
          </a:p>
          <a:p>
            <a:pPr algn="just" eaLnBrk="1" hangingPunct="1">
              <a:spcBef>
                <a:spcPct val="0"/>
              </a:spcBef>
              <a:buFontTx/>
              <a:buNone/>
            </a:pPr>
            <a:endParaRPr lang="en-US" altLang="en-US" sz="1800" dirty="0"/>
          </a:p>
          <a:p>
            <a:pPr algn="just" eaLnBrk="1" hangingPunct="1">
              <a:spcBef>
                <a:spcPct val="0"/>
              </a:spcBef>
              <a:buFontTx/>
              <a:buNone/>
            </a:pPr>
            <a:r>
              <a:rPr lang="en-US" altLang="en-US" sz="1600" dirty="0">
                <a:latin typeface="Courier New" panose="02070309020205020404" pitchFamily="49" charset="0"/>
              </a:rPr>
              <a:t>import </a:t>
            </a:r>
            <a:r>
              <a:rPr lang="en-US" altLang="en-US" sz="1600" dirty="0" err="1">
                <a:latin typeface="Courier New" panose="02070309020205020404" pitchFamily="49" charset="0"/>
              </a:rPr>
              <a:t>numpy</a:t>
            </a:r>
            <a:r>
              <a:rPr lang="en-US" altLang="en-US" sz="1600" dirty="0">
                <a:latin typeface="Courier New" panose="02070309020205020404" pitchFamily="49" charset="0"/>
              </a:rPr>
              <a:t> as np</a:t>
            </a:r>
          </a:p>
          <a:p>
            <a:pPr algn="just" eaLnBrk="1" hangingPunct="1">
              <a:spcBef>
                <a:spcPct val="0"/>
              </a:spcBef>
              <a:buFontTx/>
              <a:buNone/>
            </a:pPr>
            <a:r>
              <a:rPr lang="en-US" altLang="en-US" sz="1600" dirty="0">
                <a:latin typeface="Courier New" panose="02070309020205020404" pitchFamily="49" charset="0"/>
              </a:rPr>
              <a:t>import </a:t>
            </a:r>
            <a:r>
              <a:rPr lang="en-US" altLang="en-US" sz="1600" dirty="0" err="1">
                <a:latin typeface="Courier New" panose="02070309020205020404" pitchFamily="49" charset="0"/>
              </a:rPr>
              <a:t>numpy.random</a:t>
            </a:r>
            <a:r>
              <a:rPr lang="en-US" altLang="en-US" sz="1600" dirty="0">
                <a:latin typeface="Courier New" panose="02070309020205020404" pitchFamily="49" charset="0"/>
              </a:rPr>
              <a:t> as </a:t>
            </a:r>
            <a:r>
              <a:rPr lang="en-US" altLang="en-US" sz="1600" dirty="0" err="1">
                <a:latin typeface="Courier New" panose="02070309020205020404" pitchFamily="49" charset="0"/>
              </a:rPr>
              <a:t>rd</a:t>
            </a: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import pandas as pd</a:t>
            </a: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dates=</a:t>
            </a:r>
            <a:r>
              <a:rPr lang="en-US" altLang="en-US" sz="1600" dirty="0" err="1">
                <a:latin typeface="Courier New" panose="02070309020205020404" pitchFamily="49" charset="0"/>
              </a:rPr>
              <a:t>pd.date_range</a:t>
            </a:r>
            <a:r>
              <a:rPr lang="en-US" altLang="en-US" sz="1600" dirty="0">
                <a:latin typeface="Courier New" panose="02070309020205020404" pitchFamily="49" charset="0"/>
              </a:rPr>
              <a:t>('20200626',periods=6,freq='W')</a:t>
            </a: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a=</a:t>
            </a:r>
            <a:r>
              <a:rPr lang="en-US" altLang="en-US" sz="1600" dirty="0" err="1">
                <a:latin typeface="Courier New" panose="02070309020205020404" pitchFamily="49" charset="0"/>
              </a:rPr>
              <a:t>rd.randn</a:t>
            </a:r>
            <a:r>
              <a:rPr lang="en-US" altLang="en-US" sz="1600" dirty="0">
                <a:latin typeface="Courier New" panose="02070309020205020404" pitchFamily="49" charset="0"/>
              </a:rPr>
              <a:t>(6,10)</a:t>
            </a: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df=</a:t>
            </a:r>
            <a:r>
              <a:rPr lang="en-US" altLang="en-US" sz="1600" dirty="0" err="1">
                <a:latin typeface="Courier New" panose="02070309020205020404" pitchFamily="49" charset="0"/>
              </a:rPr>
              <a:t>pd.DataFrame</a:t>
            </a:r>
            <a:r>
              <a:rPr lang="en-US" altLang="en-US" sz="1600" dirty="0">
                <a:latin typeface="Courier New" panose="02070309020205020404" pitchFamily="49" charset="0"/>
              </a:rPr>
              <a:t>(columns=['</a:t>
            </a:r>
            <a:r>
              <a:rPr lang="en-US" altLang="en-US" sz="1600" dirty="0" err="1">
                <a:latin typeface="Courier New" panose="02070309020205020404" pitchFamily="49" charset="0"/>
              </a:rPr>
              <a:t>dati</a:t>
            </a:r>
            <a:r>
              <a:rPr lang="en-US" altLang="en-US" sz="1600" dirty="0">
                <a:latin typeface="Courier New" panose="02070309020205020404" pitchFamily="49" charset="0"/>
              </a:rPr>
              <a:t>'])</a:t>
            </a: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for </a:t>
            </a:r>
            <a:r>
              <a:rPr lang="en-US" altLang="en-US" sz="1600" dirty="0" err="1">
                <a:latin typeface="Courier New" panose="02070309020205020404" pitchFamily="49" charset="0"/>
              </a:rPr>
              <a:t>r,c</a:t>
            </a:r>
            <a:r>
              <a:rPr lang="en-US" altLang="en-US" sz="1600" dirty="0">
                <a:latin typeface="Courier New" panose="02070309020205020404" pitchFamily="49" charset="0"/>
              </a:rPr>
              <a:t> in zip(dates, a):</a:t>
            </a:r>
          </a:p>
          <a:p>
            <a:pPr algn="just" eaLnBrk="1" hangingPunct="1">
              <a:spcBef>
                <a:spcPct val="0"/>
              </a:spcBef>
              <a:buFontTx/>
              <a:buNone/>
            </a:pPr>
            <a:r>
              <a:rPr lang="en-US" altLang="en-US" sz="1600" dirty="0">
                <a:latin typeface="Courier New" panose="02070309020205020404" pitchFamily="49" charset="0"/>
              </a:rPr>
              <a:t>	</a:t>
            </a:r>
            <a:r>
              <a:rPr lang="en-US" altLang="en-US" sz="1600" dirty="0" err="1">
                <a:latin typeface="Courier New" panose="02070309020205020404" pitchFamily="49" charset="0"/>
              </a:rPr>
              <a:t>df.loc</a:t>
            </a:r>
            <a:r>
              <a:rPr lang="en-US" altLang="en-US" sz="1600" dirty="0">
                <a:latin typeface="Courier New" panose="02070309020205020404" pitchFamily="49" charset="0"/>
              </a:rPr>
              <a:t>[r,'</a:t>
            </a:r>
            <a:r>
              <a:rPr lang="en-US" altLang="en-US" sz="1600" dirty="0" err="1">
                <a:latin typeface="Courier New" panose="02070309020205020404" pitchFamily="49" charset="0"/>
              </a:rPr>
              <a:t>dati</a:t>
            </a:r>
            <a:r>
              <a:rPr lang="en-US" altLang="en-US" sz="1600" dirty="0">
                <a:latin typeface="Courier New" panose="02070309020205020404" pitchFamily="49" charset="0"/>
              </a:rPr>
              <a:t>']=c</a:t>
            </a: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endParaRPr lang="en-US" altLang="en-US" sz="1600" dirty="0">
              <a:latin typeface="Courier New" panose="02070309020205020404" pitchFamily="49" charset="0"/>
            </a:endParaRPr>
          </a:p>
          <a:p>
            <a:pPr algn="just" eaLnBrk="1" hangingPunct="1">
              <a:spcBef>
                <a:spcPct val="0"/>
              </a:spcBef>
              <a:buFontTx/>
              <a:buNone/>
            </a:pPr>
            <a:r>
              <a:rPr lang="en-US" altLang="en-US" sz="1600" dirty="0">
                <a:latin typeface="Courier New" panose="02070309020205020404" pitchFamily="49" charset="0"/>
              </a:rPr>
              <a:t>df['max']=df['</a:t>
            </a:r>
            <a:r>
              <a:rPr lang="en-US" altLang="en-US" sz="1600" dirty="0" err="1">
                <a:latin typeface="Courier New" panose="02070309020205020404" pitchFamily="49" charset="0"/>
              </a:rPr>
              <a:t>dati</a:t>
            </a:r>
            <a:r>
              <a:rPr lang="en-US" altLang="en-US" sz="1600" dirty="0">
                <a:latin typeface="Courier New" panose="02070309020205020404" pitchFamily="49" charset="0"/>
              </a:rPr>
              <a:t>'].apply(</a:t>
            </a:r>
            <a:r>
              <a:rPr lang="en-US" altLang="en-US" sz="1600" dirty="0" err="1">
                <a:latin typeface="Courier New" panose="02070309020205020404" pitchFamily="49" charset="0"/>
              </a:rPr>
              <a:t>np.max</a:t>
            </a:r>
            <a:r>
              <a:rPr lang="en-US" altLang="en-US" sz="1600" dirty="0">
                <a:latin typeface="Courier New" panose="02070309020205020404" pitchFamily="49" charset="0"/>
              </a:rPr>
              <a:t>)</a:t>
            </a:r>
          </a:p>
          <a:p>
            <a:pPr algn="just" eaLnBrk="1" hangingPunct="1">
              <a:spcBef>
                <a:spcPct val="0"/>
              </a:spcBef>
              <a:buFontTx/>
              <a:buNone/>
            </a:pPr>
            <a:r>
              <a:rPr lang="en-US" altLang="en-US" sz="1600" dirty="0">
                <a:latin typeface="Courier New" panose="02070309020205020404" pitchFamily="49" charset="0"/>
              </a:rPr>
              <a:t>df['</a:t>
            </a:r>
            <a:r>
              <a:rPr lang="en-US" altLang="en-US" sz="1600" dirty="0" err="1">
                <a:latin typeface="Courier New" panose="02070309020205020404" pitchFamily="49" charset="0"/>
              </a:rPr>
              <a:t>dati</a:t>
            </a:r>
            <a:r>
              <a:rPr lang="en-US" altLang="en-US" sz="1600" dirty="0">
                <a:latin typeface="Courier New" panose="02070309020205020404" pitchFamily="49" charset="0"/>
              </a:rPr>
              <a:t>'].apply(</a:t>
            </a:r>
            <a:r>
              <a:rPr lang="en-US" altLang="en-US" sz="1600" dirty="0" err="1">
                <a:latin typeface="Courier New" panose="02070309020205020404" pitchFamily="49" charset="0"/>
              </a:rPr>
              <a:t>plt.plot</a:t>
            </a:r>
            <a:r>
              <a:rPr lang="en-US" altLang="en-US" sz="1600" dirty="0">
                <a:latin typeface="Courier New" panose="02070309020205020404" pitchFamily="49" charset="0"/>
              </a:rPr>
              <a:t>)</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Tree>
    <p:extLst>
      <p:ext uri="{BB962C8B-B14F-4D97-AF65-F5344CB8AC3E}">
        <p14:creationId xmlns:p14="http://schemas.microsoft.com/office/powerpoint/2010/main" val="139283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When launching </a:t>
            </a:r>
            <a:r>
              <a:rPr lang="en-US" altLang="en-US" sz="1800" dirty="0" err="1"/>
              <a:t>Jupyter</a:t>
            </a:r>
            <a:r>
              <a:rPr lang="en-US" altLang="en-US" sz="1800" dirty="0"/>
              <a:t>, a server providing the notebook functionality through the web browser is started.</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2BB825ED-196A-448D-B2A1-00121ACF0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000" y="2060848"/>
            <a:ext cx="4590000" cy="4320000"/>
          </a:xfrm>
          <a:prstGeom prst="rect">
            <a:avLst/>
          </a:prstGeom>
        </p:spPr>
      </p:pic>
      <p:pic>
        <p:nvPicPr>
          <p:cNvPr id="6" name="Picture 2" descr="Project Jupyter - Wikipedia">
            <a:extLst>
              <a:ext uri="{FF2B5EF4-FFF2-40B4-BE49-F238E27FC236}">
                <a16:creationId xmlns:a16="http://schemas.microsoft.com/office/drawing/2014/main" id="{D4D19664-E118-4591-9142-AAEC06F0C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14" y="2060848"/>
            <a:ext cx="19812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182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worth noting that several "kernels" may be used with </a:t>
            </a:r>
            <a:r>
              <a:rPr lang="en-US" altLang="en-US" sz="1800" dirty="0" err="1"/>
              <a:t>Jupyter</a:t>
            </a:r>
            <a:r>
              <a:rPr lang="en-US" altLang="en-US" sz="1800" dirty="0"/>
              <a:t>.</a:t>
            </a:r>
          </a:p>
          <a:p>
            <a:pPr algn="just" eaLnBrk="1" hangingPunct="1">
              <a:spcBef>
                <a:spcPct val="0"/>
              </a:spcBef>
              <a:buFontTx/>
              <a:buNone/>
            </a:pPr>
            <a:r>
              <a:rPr lang="en-US" altLang="en-US" sz="1800" dirty="0"/>
              <a:t>Moreover, the interface act as a "file explorer". </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computer, screenshot, portatile, schermo&#10;&#10;Descrizione generata automaticamente">
            <a:extLst>
              <a:ext uri="{FF2B5EF4-FFF2-40B4-BE49-F238E27FC236}">
                <a16:creationId xmlns:a16="http://schemas.microsoft.com/office/drawing/2014/main" id="{27A7856D-0989-4E46-B211-BD526B401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4562362" cy="4320000"/>
          </a:xfrm>
          <a:prstGeom prst="rect">
            <a:avLst/>
          </a:prstGeom>
        </p:spPr>
      </p:pic>
      <p:pic>
        <p:nvPicPr>
          <p:cNvPr id="6" name="Immagine 5" descr="Immagine che contiene screenshot, computer, portatile, largo&#10;&#10;Descrizione generata automaticamente">
            <a:extLst>
              <a:ext uri="{FF2B5EF4-FFF2-40B4-BE49-F238E27FC236}">
                <a16:creationId xmlns:a16="http://schemas.microsoft.com/office/drawing/2014/main" id="{C1A61FB1-E1B8-4ACD-AC09-A565C45C6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965" y="2204864"/>
            <a:ext cx="4571858" cy="4320000"/>
          </a:xfrm>
          <a:prstGeom prst="rect">
            <a:avLst/>
          </a:prstGeom>
        </p:spPr>
      </p:pic>
    </p:spTree>
    <p:extLst>
      <p:ext uri="{BB962C8B-B14F-4D97-AF65-F5344CB8AC3E}">
        <p14:creationId xmlns:p14="http://schemas.microsoft.com/office/powerpoint/2010/main" val="1156350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insert Python code in the cell.</a:t>
            </a:r>
          </a:p>
          <a:p>
            <a:pPr algn="just" eaLnBrk="1" hangingPunct="1">
              <a:spcBef>
                <a:spcPct val="0"/>
              </a:spcBef>
              <a:buFontTx/>
              <a:buNone/>
            </a:pPr>
            <a:r>
              <a:rPr lang="en-US" altLang="en-US" sz="1800" dirty="0"/>
              <a:t>Note that "return" key allows to insert a new line of code, "</a:t>
            </a:r>
            <a:r>
              <a:rPr lang="en-US" altLang="en-US" sz="1800" dirty="0" err="1"/>
              <a:t>shift"+"return</a:t>
            </a:r>
            <a:r>
              <a:rPr lang="en-US" altLang="en-US" sz="1800" dirty="0"/>
              <a:t>" keys run the inserted code.</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34D9714B-CDFC-4759-9BA2-8D5BE0D00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 y="2276872"/>
            <a:ext cx="4562601" cy="4320000"/>
          </a:xfrm>
          <a:prstGeom prst="rect">
            <a:avLst/>
          </a:prstGeom>
        </p:spPr>
      </p:pic>
      <p:pic>
        <p:nvPicPr>
          <p:cNvPr id="6" name="Immagine 5" descr="Immagine che contiene screenshot&#10;&#10;Descrizione generata automaticamente">
            <a:extLst>
              <a:ext uri="{FF2B5EF4-FFF2-40B4-BE49-F238E27FC236}">
                <a16:creationId xmlns:a16="http://schemas.microsoft.com/office/drawing/2014/main" id="{3B2142A4-1814-45F2-973B-D3D26840CE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601" y="2276872"/>
            <a:ext cx="4576127" cy="4320000"/>
          </a:xfrm>
          <a:prstGeom prst="rect">
            <a:avLst/>
          </a:prstGeom>
        </p:spPr>
      </p:pic>
    </p:spTree>
    <p:extLst>
      <p:ext uri="{BB962C8B-B14F-4D97-AF65-F5344CB8AC3E}">
        <p14:creationId xmlns:p14="http://schemas.microsoft.com/office/powerpoint/2010/main" val="1637116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insert Markdown code in the cell, which can also render math.</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948E2793-345D-4EB6-8760-36DAEF552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710" y="2132856"/>
            <a:ext cx="4558580" cy="4320000"/>
          </a:xfrm>
          <a:prstGeom prst="rect">
            <a:avLst/>
          </a:prstGeom>
        </p:spPr>
      </p:pic>
    </p:spTree>
    <p:extLst>
      <p:ext uri="{BB962C8B-B14F-4D97-AF65-F5344CB8AC3E}">
        <p14:creationId xmlns:p14="http://schemas.microsoft.com/office/powerpoint/2010/main" val="295884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insert Markdown code in the cell, which can also render math.</a:t>
            </a:r>
          </a:p>
          <a:p>
            <a:pPr algn="just" eaLnBrk="1" hangingPunct="1">
              <a:spcBef>
                <a:spcPct val="0"/>
              </a:spcBef>
              <a:buFontTx/>
              <a:buNone/>
            </a:pPr>
            <a:r>
              <a:rPr lang="en-US" altLang="en-US" sz="1800" dirty="0"/>
              <a:t>To see how to use markdown see here </a:t>
            </a:r>
            <a:r>
              <a:rPr lang="en-US" sz="1800" dirty="0">
                <a:hlinkClick r:id="rId3"/>
              </a:rPr>
              <a:t>https://markdown-it.github.io/</a:t>
            </a: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5" name="Immagine 4" descr="Immagine che contiene screenshot&#10;&#10;Descrizione generata automaticamente">
            <a:extLst>
              <a:ext uri="{FF2B5EF4-FFF2-40B4-BE49-F238E27FC236}">
                <a16:creationId xmlns:a16="http://schemas.microsoft.com/office/drawing/2014/main" id="{63BC0850-85CC-4C7D-BC8E-64790A3E5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7387"/>
            <a:ext cx="4580395" cy="4320000"/>
          </a:xfrm>
          <a:prstGeom prst="rect">
            <a:avLst/>
          </a:prstGeom>
        </p:spPr>
      </p:pic>
      <p:pic>
        <p:nvPicPr>
          <p:cNvPr id="7" name="Immagine 6" descr="Immagine che contiene screenshot&#10;&#10;Descrizione generata automaticamente">
            <a:extLst>
              <a:ext uri="{FF2B5EF4-FFF2-40B4-BE49-F238E27FC236}">
                <a16:creationId xmlns:a16="http://schemas.microsoft.com/office/drawing/2014/main" id="{DC8E91F6-D2BD-4C3A-993C-382976FC2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712" y="2207387"/>
            <a:ext cx="4570866" cy="4320000"/>
          </a:xfrm>
          <a:prstGeom prst="rect">
            <a:avLst/>
          </a:prstGeom>
        </p:spPr>
      </p:pic>
    </p:spTree>
    <p:extLst>
      <p:ext uri="{BB962C8B-B14F-4D97-AF65-F5344CB8AC3E}">
        <p14:creationId xmlns:p14="http://schemas.microsoft.com/office/powerpoint/2010/main" val="358565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2D813CF5-A2CC-42DC-AD05-A057CB148B32}"/>
              </a:ext>
            </a:extLst>
          </p:cNvPr>
          <p:cNvSpPr txBox="1">
            <a:spLocks noChangeArrowheads="1"/>
          </p:cNvSpPr>
          <p:nvPr/>
        </p:nvSpPr>
        <p:spPr bwMode="auto">
          <a:xfrm>
            <a:off x="0" y="0"/>
            <a:ext cx="31242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PYLAB/MATPLOTLIB</a:t>
            </a:r>
          </a:p>
        </p:txBody>
      </p:sp>
      <p:sp>
        <p:nvSpPr>
          <p:cNvPr id="17411" name="Text Box 3">
            <a:extLst>
              <a:ext uri="{FF2B5EF4-FFF2-40B4-BE49-F238E27FC236}">
                <a16:creationId xmlns:a16="http://schemas.microsoft.com/office/drawing/2014/main" id="{32C54829-4DC3-47C9-B500-B6BCDD1ACD27}"/>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To create graphs </a:t>
            </a:r>
            <a:r>
              <a:rPr lang="en-US" altLang="en-US" sz="1800" dirty="0" err="1"/>
              <a:t>MatLab</a:t>
            </a:r>
            <a:r>
              <a:rPr lang="en-US" altLang="en-US" sz="1800" dirty="0"/>
              <a:t>-like. </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numpy</a:t>
            </a:r>
            <a:r>
              <a:rPr lang="en-US" altLang="en-US" sz="1800" dirty="0">
                <a:latin typeface="Courier New" panose="02070309020205020404" pitchFamily="49" charset="0"/>
              </a:rPr>
              <a:t> as np</a:t>
            </a:r>
          </a:p>
          <a:p>
            <a:pPr algn="just" eaLnBrk="1" hangingPunct="1">
              <a:spcBef>
                <a:spcPct val="0"/>
              </a:spcBef>
              <a:buFontTx/>
              <a:buNone/>
            </a:pPr>
            <a:r>
              <a:rPr lang="en-US" altLang="en-US" sz="1800" dirty="0">
                <a:latin typeface="Courier New" panose="02070309020205020404" pitchFamily="49" charset="0"/>
              </a:rPr>
              <a:t>import matplotlib</a:t>
            </a:r>
          </a:p>
          <a:p>
            <a:pPr algn="just" eaLnBrk="1" hangingPunct="1">
              <a:spcBef>
                <a:spcPct val="0"/>
              </a:spcBef>
              <a:buFontTx/>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matplotlib.pyplot</a:t>
            </a:r>
            <a:r>
              <a:rPr lang="en-US" altLang="en-US" sz="1800" dirty="0">
                <a:latin typeface="Courier New" panose="02070309020205020404" pitchFamily="49" charset="0"/>
              </a:rPr>
              <a:t> as </a:t>
            </a:r>
            <a:r>
              <a:rPr lang="en-US" altLang="en-US" sz="1800" dirty="0" err="1">
                <a:latin typeface="Courier New" panose="02070309020205020404" pitchFamily="49" charset="0"/>
              </a:rPr>
              <a:t>plt</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x = </a:t>
            </a:r>
            <a:r>
              <a:rPr lang="en-US" altLang="en-US" sz="1800" dirty="0" err="1">
                <a:latin typeface="Courier New" panose="02070309020205020404" pitchFamily="49" charset="0"/>
              </a:rPr>
              <a:t>np.linspace</a:t>
            </a:r>
            <a:r>
              <a:rPr lang="en-US" altLang="en-US" sz="1800" dirty="0">
                <a:latin typeface="Courier New" panose="02070309020205020404" pitchFamily="49" charset="0"/>
              </a:rPr>
              <a:t>(0.,2*</a:t>
            </a:r>
            <a:r>
              <a:rPr lang="en-US" altLang="en-US" sz="1800" dirty="0" err="1">
                <a:latin typeface="Courier New" panose="02070309020205020404" pitchFamily="49" charset="0"/>
              </a:rPr>
              <a:t>np.pi</a:t>
            </a:r>
            <a:r>
              <a:rPr lang="en-US" altLang="en-US" sz="1800" dirty="0">
                <a:latin typeface="Courier New" panose="02070309020205020404" pitchFamily="49" charset="0"/>
              </a:rPr>
              <a:t>, 101)</a:t>
            </a:r>
          </a:p>
          <a:p>
            <a:pPr algn="just" eaLnBrk="1" hangingPunct="1">
              <a:spcBef>
                <a:spcPct val="0"/>
              </a:spcBef>
              <a:buFontTx/>
              <a:buNone/>
            </a:pPr>
            <a:r>
              <a:rPr lang="en-US" altLang="en-US" sz="1800" dirty="0">
                <a:latin typeface="Courier New" panose="02070309020205020404" pitchFamily="49" charset="0"/>
              </a:rPr>
              <a:t>y = </a:t>
            </a:r>
            <a:r>
              <a:rPr lang="en-US" altLang="en-US" sz="1800" dirty="0" err="1">
                <a:latin typeface="Courier New" panose="02070309020205020404" pitchFamily="49" charset="0"/>
              </a:rPr>
              <a:t>np.sin</a:t>
            </a:r>
            <a:r>
              <a:rPr lang="en-US" altLang="en-US" sz="1800" dirty="0">
                <a:latin typeface="Courier New" panose="02070309020205020404" pitchFamily="49" charset="0"/>
              </a:rPr>
              <a:t>(x)</a:t>
            </a:r>
          </a:p>
          <a:p>
            <a:pPr algn="just" eaLnBrk="1" hangingPunct="1">
              <a:spcBef>
                <a:spcPct val="0"/>
              </a:spcBef>
              <a:buFontTx/>
              <a:buNone/>
            </a:pPr>
            <a:r>
              <a:rPr lang="en-US" altLang="en-US" sz="1800" dirty="0" err="1">
                <a:latin typeface="Courier New" panose="02070309020205020404" pitchFamily="49" charset="0"/>
              </a:rPr>
              <a:t>ys</a:t>
            </a:r>
            <a:r>
              <a:rPr lang="en-US" altLang="en-US" sz="1800" dirty="0">
                <a:latin typeface="Courier New" panose="02070309020205020404" pitchFamily="49" charset="0"/>
              </a:rPr>
              <a:t> = x-x**3/6+x**5/120-x**7/5040+x**9/362880</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err="1">
                <a:latin typeface="Courier New" panose="02070309020205020404" pitchFamily="49" charset="0"/>
              </a:rPr>
              <a:t>plt.plot</a:t>
            </a:r>
            <a:r>
              <a:rPr lang="en-US" altLang="en-US" sz="1800" dirty="0">
                <a:latin typeface="Courier New" panose="02070309020205020404" pitchFamily="49" charset="0"/>
              </a:rPr>
              <a:t>( x, y, '</a:t>
            </a:r>
            <a:r>
              <a:rPr lang="en-US" altLang="en-US" sz="1800" dirty="0" err="1">
                <a:latin typeface="Courier New" panose="02070309020205020404" pitchFamily="49" charset="0"/>
              </a:rPr>
              <a:t>bo</a:t>
            </a:r>
            <a:r>
              <a:rPr lang="en-US" altLang="en-US" sz="1800" dirty="0">
                <a:latin typeface="Courier New" panose="02070309020205020404" pitchFamily="49" charset="0"/>
              </a:rPr>
              <a:t>-', label='true')</a:t>
            </a:r>
          </a:p>
          <a:p>
            <a:pPr algn="just" eaLnBrk="1" hangingPunct="1">
              <a:spcBef>
                <a:spcPct val="0"/>
              </a:spcBef>
              <a:buNone/>
            </a:pPr>
            <a:r>
              <a:rPr lang="en-US" altLang="en-US" sz="1800" dirty="0" err="1">
                <a:latin typeface="Courier New" panose="02070309020205020404" pitchFamily="49" charset="0"/>
              </a:rPr>
              <a:t>plt.plot</a:t>
            </a:r>
            <a:r>
              <a:rPr lang="en-US" altLang="en-US" sz="1800" dirty="0">
                <a:latin typeface="Courier New" panose="02070309020205020404" pitchFamily="49" charset="0"/>
              </a:rPr>
              <a:t>( x, </a:t>
            </a:r>
            <a:r>
              <a:rPr lang="en-US" altLang="en-US" sz="1800" dirty="0" err="1">
                <a:latin typeface="Courier New" panose="02070309020205020404" pitchFamily="49" charset="0"/>
              </a:rPr>
              <a:t>ys</a:t>
            </a:r>
            <a:r>
              <a:rPr lang="en-US" altLang="en-US" sz="1800" dirty="0">
                <a:latin typeface="Courier New" panose="02070309020205020404" pitchFamily="49" charset="0"/>
              </a:rPr>
              <a:t>, 'r-', label='</a:t>
            </a:r>
            <a:r>
              <a:rPr lang="en-US" altLang="en-US" sz="1800" dirty="0" err="1">
                <a:latin typeface="Courier New" panose="02070309020205020404" pitchFamily="49" charset="0"/>
              </a:rPr>
              <a:t>serie</a:t>
            </a:r>
            <a:r>
              <a:rPr lang="en-US" altLang="en-US" sz="1800" dirty="0">
                <a:latin typeface="Courier New" panose="02070309020205020404" pitchFamily="49" charset="0"/>
              </a:rPr>
              <a:t> 5 terms')</a:t>
            </a:r>
          </a:p>
          <a:p>
            <a:pPr algn="just" eaLnBrk="1" hangingPunct="1">
              <a:spcBef>
                <a:spcPct val="0"/>
              </a:spcBef>
              <a:buFontTx/>
              <a:buNone/>
            </a:pPr>
            <a:r>
              <a:rPr lang="en-US" altLang="en-US" sz="1800" dirty="0" err="1">
                <a:latin typeface="Courier New" panose="02070309020205020404" pitchFamily="49" charset="0"/>
              </a:rPr>
              <a:t>plt.xlabel</a:t>
            </a:r>
            <a:r>
              <a:rPr lang="en-US" altLang="en-US" sz="1800" dirty="0">
                <a:latin typeface="Courier New" panose="02070309020205020404" pitchFamily="49" charset="0"/>
              </a:rPr>
              <a:t>('$t$')</a:t>
            </a:r>
          </a:p>
          <a:p>
            <a:pPr algn="just" eaLnBrk="1" hangingPunct="1">
              <a:spcBef>
                <a:spcPct val="0"/>
              </a:spcBef>
              <a:buFontTx/>
              <a:buNone/>
            </a:pPr>
            <a:r>
              <a:rPr lang="en-US" altLang="en-US" sz="1800" dirty="0" err="1">
                <a:latin typeface="Courier New" panose="02070309020205020404" pitchFamily="49" charset="0"/>
              </a:rPr>
              <a:t>plt.ylabel</a:t>
            </a:r>
            <a:r>
              <a:rPr lang="en-US" altLang="en-US" sz="1800" dirty="0">
                <a:latin typeface="Courier New" panose="02070309020205020404" pitchFamily="49" charset="0"/>
              </a:rPr>
              <a:t>('$\sin(t^1)$')</a:t>
            </a:r>
          </a:p>
          <a:p>
            <a:pPr algn="just" eaLnBrk="1" hangingPunct="1">
              <a:spcBef>
                <a:spcPct val="0"/>
              </a:spcBef>
              <a:buFontTx/>
              <a:buNone/>
            </a:pPr>
            <a:r>
              <a:rPr lang="en-US" altLang="en-US" sz="1800" dirty="0" err="1">
                <a:latin typeface="Courier New" panose="02070309020205020404" pitchFamily="49" charset="0"/>
              </a:rPr>
              <a:t>plt.title</a:t>
            </a:r>
            <a:r>
              <a:rPr lang="en-US" altLang="en-US" sz="1800" dirty="0">
                <a:latin typeface="Courier New" panose="02070309020205020404" pitchFamily="49" charset="0"/>
              </a:rPr>
              <a:t>('Graph of $\sin(t)$')</a:t>
            </a:r>
          </a:p>
          <a:p>
            <a:pPr algn="just" eaLnBrk="1" hangingPunct="1">
              <a:spcBef>
                <a:spcPct val="0"/>
              </a:spcBef>
              <a:buNone/>
            </a:pPr>
            <a:r>
              <a:rPr lang="en-US" altLang="en-US" sz="1800" dirty="0" err="1">
                <a:latin typeface="Courier New" panose="02070309020205020404" pitchFamily="49" charset="0"/>
              </a:rPr>
              <a:t>plt.legend</a:t>
            </a:r>
            <a:r>
              <a:rPr lang="en-US" altLang="en-US" sz="1800" dirty="0">
                <a:latin typeface="Courier New" panose="02070309020205020404" pitchFamily="49" charset="0"/>
              </a:rPr>
              <a:t>()</a:t>
            </a:r>
          </a:p>
          <a:p>
            <a:pPr algn="just" eaLnBrk="1" hangingPunct="1">
              <a:spcBef>
                <a:spcPct val="0"/>
              </a:spcBef>
              <a:buFontTx/>
              <a:buNone/>
            </a:pPr>
            <a:r>
              <a:rPr lang="en-US" altLang="en-US" sz="1800" dirty="0" err="1">
                <a:latin typeface="Courier New" panose="02070309020205020404" pitchFamily="49" charset="0"/>
              </a:rPr>
              <a:t>plt.show</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To see several examples of use</a:t>
            </a:r>
          </a:p>
          <a:p>
            <a:pPr algn="just" eaLnBrk="1" hangingPunct="1">
              <a:spcBef>
                <a:spcPct val="0"/>
              </a:spcBef>
              <a:buFontTx/>
              <a:buNone/>
            </a:pPr>
            <a:r>
              <a:rPr lang="en-US" sz="1800" dirty="0">
                <a:hlinkClick r:id="rId2"/>
              </a:rPr>
              <a:t>https://matplotlib.org/gallery/index.html</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Text Box 6">
            <a:extLst>
              <a:ext uri="{FF2B5EF4-FFF2-40B4-BE49-F238E27FC236}">
                <a16:creationId xmlns:a16="http://schemas.microsoft.com/office/drawing/2014/main" id="{74BD46DF-3719-F9EB-4507-B6DC6329E103}"/>
              </a:ext>
            </a:extLst>
          </p:cNvPr>
          <p:cNvSpPr txBox="1">
            <a:spLocks noChangeArrowheads="1"/>
          </p:cNvSpPr>
          <p:nvPr/>
        </p:nvSpPr>
        <p:spPr bwMode="auto">
          <a:xfrm>
            <a:off x="5548044" y="1412776"/>
            <a:ext cx="3189288" cy="646331"/>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dirty="0"/>
              <a:t>N.B this is the “standard” way of importing </a:t>
            </a:r>
            <a:r>
              <a:rPr lang="en-US" altLang="it-IT" sz="1800" dirty="0" err="1"/>
              <a:t>pyplot</a:t>
            </a:r>
            <a:endParaRPr lang="en-US" altLang="it-IT" sz="1800" dirty="0"/>
          </a:p>
        </p:txBody>
      </p:sp>
      <p:cxnSp>
        <p:nvCxnSpPr>
          <p:cNvPr id="3" name="Connettore 2 2">
            <a:extLst>
              <a:ext uri="{FF2B5EF4-FFF2-40B4-BE49-F238E27FC236}">
                <a16:creationId xmlns:a16="http://schemas.microsoft.com/office/drawing/2014/main" id="{22D51650-341C-0533-F0D8-4893AB60756B}"/>
              </a:ext>
            </a:extLst>
          </p:cNvPr>
          <p:cNvCxnSpPr/>
          <p:nvPr/>
        </p:nvCxnSpPr>
        <p:spPr bwMode="auto">
          <a:xfrm>
            <a:off x="6444208" y="5373216"/>
            <a:ext cx="1728192"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ttore 2 7">
            <a:extLst>
              <a:ext uri="{FF2B5EF4-FFF2-40B4-BE49-F238E27FC236}">
                <a16:creationId xmlns:a16="http://schemas.microsoft.com/office/drawing/2014/main" id="{D3FCB571-5184-4955-85BB-E918C9FA56D7}"/>
              </a:ext>
            </a:extLst>
          </p:cNvPr>
          <p:cNvCxnSpPr/>
          <p:nvPr/>
        </p:nvCxnSpPr>
        <p:spPr bwMode="auto">
          <a:xfrm flipV="1">
            <a:off x="6660232" y="4149080"/>
            <a:ext cx="0" cy="144016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asellaDiTesto 8">
            <a:extLst>
              <a:ext uri="{FF2B5EF4-FFF2-40B4-BE49-F238E27FC236}">
                <a16:creationId xmlns:a16="http://schemas.microsoft.com/office/drawing/2014/main" id="{A87F897F-BFBF-078F-043F-F68E85D468D5}"/>
              </a:ext>
            </a:extLst>
          </p:cNvPr>
          <p:cNvSpPr txBox="1"/>
          <p:nvPr/>
        </p:nvSpPr>
        <p:spPr>
          <a:xfrm>
            <a:off x="8316416" y="5373216"/>
            <a:ext cx="300082" cy="369332"/>
          </a:xfrm>
          <a:prstGeom prst="rect">
            <a:avLst/>
          </a:prstGeom>
          <a:noFill/>
        </p:spPr>
        <p:txBody>
          <a:bodyPr wrap="none" rtlCol="0">
            <a:spAutoFit/>
          </a:bodyPr>
          <a:lstStyle/>
          <a:p>
            <a:r>
              <a:rPr lang="it-IT" dirty="0"/>
              <a:t>x</a:t>
            </a:r>
            <a:endParaRPr lang="en-US" dirty="0"/>
          </a:p>
        </p:txBody>
      </p:sp>
      <p:sp>
        <p:nvSpPr>
          <p:cNvPr id="10" name="CasellaDiTesto 9">
            <a:extLst>
              <a:ext uri="{FF2B5EF4-FFF2-40B4-BE49-F238E27FC236}">
                <a16:creationId xmlns:a16="http://schemas.microsoft.com/office/drawing/2014/main" id="{628ABCF1-1567-9B83-1EAC-07F39B6DC421}"/>
              </a:ext>
            </a:extLst>
          </p:cNvPr>
          <p:cNvSpPr txBox="1"/>
          <p:nvPr/>
        </p:nvSpPr>
        <p:spPr>
          <a:xfrm>
            <a:off x="6804248" y="4005064"/>
            <a:ext cx="300082" cy="369332"/>
          </a:xfrm>
          <a:prstGeom prst="rect">
            <a:avLst/>
          </a:prstGeom>
          <a:noFill/>
        </p:spPr>
        <p:txBody>
          <a:bodyPr wrap="none" rtlCol="0">
            <a:spAutoFit/>
          </a:bodyPr>
          <a:lstStyle/>
          <a:p>
            <a:r>
              <a:rPr lang="it-IT" dirty="0"/>
              <a:t>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In Markdown cell html (markup) code can be executed.</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9" name="Immagine 8" descr="Immagine che contiene screenshot&#10;&#10;Descrizione generata automaticamente">
            <a:extLst>
              <a:ext uri="{FF2B5EF4-FFF2-40B4-BE49-F238E27FC236}">
                <a16:creationId xmlns:a16="http://schemas.microsoft.com/office/drawing/2014/main" id="{4A3239CF-1939-402D-97E3-A86D655D4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 y="2250518"/>
            <a:ext cx="4571858" cy="4320000"/>
          </a:xfrm>
          <a:prstGeom prst="rect">
            <a:avLst/>
          </a:prstGeom>
        </p:spPr>
      </p:pic>
      <p:pic>
        <p:nvPicPr>
          <p:cNvPr id="11" name="Immagine 10" descr="Immagine che contiene screenshot&#10;&#10;Descrizione generata automaticamente">
            <a:extLst>
              <a:ext uri="{FF2B5EF4-FFF2-40B4-BE49-F238E27FC236}">
                <a16:creationId xmlns:a16="http://schemas.microsoft.com/office/drawing/2014/main" id="{D3EB9D73-FDAA-4C03-AB84-A27E7BBB0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50518"/>
            <a:ext cx="4563080" cy="4320000"/>
          </a:xfrm>
          <a:prstGeom prst="rect">
            <a:avLst/>
          </a:prstGeom>
        </p:spPr>
      </p:pic>
    </p:spTree>
    <p:extLst>
      <p:ext uri="{BB962C8B-B14F-4D97-AF65-F5344CB8AC3E}">
        <p14:creationId xmlns:p14="http://schemas.microsoft.com/office/powerpoint/2010/main" val="3524192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edit the code previously inserted and see what happens!</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 computer&#10;&#10;Descrizione generata automaticamente">
            <a:extLst>
              <a:ext uri="{FF2B5EF4-FFF2-40B4-BE49-F238E27FC236}">
                <a16:creationId xmlns:a16="http://schemas.microsoft.com/office/drawing/2014/main" id="{441E1ACE-023B-4D78-ADE4-27BBC3C5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460" y="2276872"/>
            <a:ext cx="4563080" cy="4320000"/>
          </a:xfrm>
          <a:prstGeom prst="rect">
            <a:avLst/>
          </a:prstGeom>
        </p:spPr>
      </p:pic>
    </p:spTree>
    <p:extLst>
      <p:ext uri="{BB962C8B-B14F-4D97-AF65-F5344CB8AC3E}">
        <p14:creationId xmlns:p14="http://schemas.microsoft.com/office/powerpoint/2010/main" val="3603572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possible to define interactive controls.</a:t>
            </a:r>
          </a:p>
          <a:p>
            <a:pPr algn="just" eaLnBrk="1" hangingPunct="1">
              <a:spcBef>
                <a:spcPct val="0"/>
              </a:spcBef>
              <a:buFontTx/>
              <a:buNone/>
            </a:pPr>
            <a:r>
              <a:rPr lang="en-US" altLang="en-US" sz="1800" dirty="0"/>
              <a:t>See </a:t>
            </a:r>
            <a:r>
              <a:rPr lang="en-US" altLang="en-US" sz="1800" dirty="0">
                <a:hlinkClick r:id="rId3"/>
              </a:rPr>
              <a:t>https://ipywidgets.readthedocs.io/en/latest/examples/Using%20Interact.htm</a:t>
            </a: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3" name="Immagine 2" descr="Immagine che contiene screenshot&#10;&#10;Descrizione generata automaticamente">
            <a:extLst>
              <a:ext uri="{FF2B5EF4-FFF2-40B4-BE49-F238E27FC236}">
                <a16:creationId xmlns:a16="http://schemas.microsoft.com/office/drawing/2014/main" id="{1D9DA640-E098-4EAA-A913-ADF473EB5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 y="2191412"/>
            <a:ext cx="4584403" cy="4320000"/>
          </a:xfrm>
          <a:prstGeom prst="rect">
            <a:avLst/>
          </a:prstGeom>
        </p:spPr>
      </p:pic>
      <p:pic>
        <p:nvPicPr>
          <p:cNvPr id="6" name="Immagine 5" descr="Immagine che contiene screenshot&#10;&#10;Descrizione generata automaticamente">
            <a:extLst>
              <a:ext uri="{FF2B5EF4-FFF2-40B4-BE49-F238E27FC236}">
                <a16:creationId xmlns:a16="http://schemas.microsoft.com/office/drawing/2014/main" id="{7037A198-0994-4F09-9890-B967271BF0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3135" y="2191412"/>
            <a:ext cx="4558580" cy="4320000"/>
          </a:xfrm>
          <a:prstGeom prst="rect">
            <a:avLst/>
          </a:prstGeom>
        </p:spPr>
      </p:pic>
    </p:spTree>
    <p:extLst>
      <p:ext uri="{BB962C8B-B14F-4D97-AF65-F5344CB8AC3E}">
        <p14:creationId xmlns:p14="http://schemas.microsoft.com/office/powerpoint/2010/main" val="470236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The notebook server</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Note that several actions are possible on the notebook (for example, clear output and/or restart the cell).</a:t>
            </a:r>
          </a:p>
          <a:p>
            <a:pPr algn="just" eaLnBrk="1" hangingPunct="1">
              <a:spcBef>
                <a:spcPct val="0"/>
              </a:spcBef>
              <a:buFontTx/>
              <a:buNone/>
            </a:pPr>
            <a:r>
              <a:rPr lang="en-US" altLang="en-US" sz="1800" dirty="0"/>
              <a:t>Moreover, it is also possible to export the notebook, for example to LaTeX format</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pic>
        <p:nvPicPr>
          <p:cNvPr id="5" name="Immagine 4">
            <a:extLst>
              <a:ext uri="{FF2B5EF4-FFF2-40B4-BE49-F238E27FC236}">
                <a16:creationId xmlns:a16="http://schemas.microsoft.com/office/drawing/2014/main" id="{2B8DB624-86B9-4A06-B8D3-5E508AA63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18" y="2060848"/>
            <a:ext cx="3616363" cy="4680000"/>
          </a:xfrm>
          <a:prstGeom prst="rect">
            <a:avLst/>
          </a:prstGeom>
        </p:spPr>
      </p:pic>
    </p:spTree>
    <p:extLst>
      <p:ext uri="{BB962C8B-B14F-4D97-AF65-F5344CB8AC3E}">
        <p14:creationId xmlns:p14="http://schemas.microsoft.com/office/powerpoint/2010/main" val="204080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Magic commands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err="1">
                <a:latin typeface="+mn-lt"/>
                <a:cs typeface="Courier New" panose="02070309020205020404" pitchFamily="49" charset="0"/>
              </a:rPr>
              <a:t>Jupyter</a:t>
            </a:r>
            <a:r>
              <a:rPr lang="en-US" altLang="en-US" sz="1800" dirty="0">
                <a:latin typeface="+mn-lt"/>
                <a:cs typeface="Courier New" panose="02070309020205020404" pitchFamily="49" charset="0"/>
              </a:rPr>
              <a:t> Notebook inherits some magic commands from </a:t>
            </a:r>
            <a:r>
              <a:rPr lang="en-US" altLang="en-US" sz="1800" dirty="0" err="1">
                <a:latin typeface="+mn-lt"/>
                <a:cs typeface="Courier New" panose="02070309020205020404" pitchFamily="49" charset="0"/>
              </a:rPr>
              <a:t>IPython</a:t>
            </a:r>
            <a:r>
              <a:rPr lang="en-US" altLang="en-US" sz="1800" dirty="0">
                <a:latin typeface="+mn-lt"/>
                <a:cs typeface="Courier New" panose="02070309020205020404" pitchFamily="49" charset="0"/>
              </a:rPr>
              <a:t> </a:t>
            </a:r>
          </a:p>
          <a:p>
            <a:pPr algn="just" eaLnBrk="1" hangingPunct="1">
              <a:spcBef>
                <a:spcPct val="0"/>
              </a:spcBef>
              <a:buFontTx/>
              <a:buNone/>
            </a:pPr>
            <a:endParaRPr lang="en-US" altLang="en-US" sz="1800" dirty="0">
              <a:latin typeface="Courier New" panose="02070309020205020404" pitchFamily="49" charset="0"/>
              <a:cs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a:t>
            </a:r>
            <a:r>
              <a:rPr lang="en-US" altLang="en-US" sz="1800" dirty="0" err="1">
                <a:latin typeface="Courier New" panose="02070309020205020404" pitchFamily="49" charset="0"/>
                <a:cs typeface="Courier New" panose="02070309020205020404" pitchFamily="49" charset="0"/>
              </a:rPr>
              <a:t>timeit</a:t>
            </a:r>
            <a:r>
              <a:rPr lang="en-US" altLang="en-US" sz="1800" dirty="0">
                <a:latin typeface="Courier New" panose="02070309020205020404" pitchFamily="49" charset="0"/>
                <a:cs typeface="Courier New" panose="02070309020205020404" pitchFamily="49" charset="0"/>
              </a:rPr>
              <a:t>            </a:t>
            </a:r>
            <a:r>
              <a:rPr lang="en-US" altLang="en-US" sz="1800" dirty="0"/>
              <a:t>evaluate the time of execution of a command</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%run               </a:t>
            </a:r>
            <a:r>
              <a:rPr lang="en-US" altLang="en-US" sz="1800" dirty="0"/>
              <a:t>execute code in a script</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%store </a:t>
            </a:r>
            <a:r>
              <a:rPr lang="en-US" altLang="en-US" sz="1800" i="1" dirty="0" err="1">
                <a:latin typeface="Courier New" panose="02070309020205020404" pitchFamily="49" charset="0"/>
                <a:cs typeface="Courier New" panose="02070309020205020404" pitchFamily="49" charset="0"/>
              </a:rPr>
              <a:t>varname</a:t>
            </a:r>
            <a:r>
              <a:rPr lang="en-US" altLang="en-US" sz="1800" dirty="0">
                <a:latin typeface="Courier New" panose="02070309020205020404" pitchFamily="49" charset="0"/>
                <a:cs typeface="Courier New" panose="02070309020205020404" pitchFamily="49" charset="0"/>
              </a:rPr>
              <a:t>     </a:t>
            </a:r>
            <a:r>
              <a:rPr lang="en-US" altLang="en-US" sz="1800" dirty="0"/>
              <a:t>save the variable </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%store –r </a:t>
            </a:r>
            <a:r>
              <a:rPr lang="en-US" altLang="en-US" sz="1800" i="1" dirty="0" err="1">
                <a:latin typeface="Courier New" panose="02070309020205020404" pitchFamily="49" charset="0"/>
                <a:cs typeface="Courier New" panose="02070309020205020404" pitchFamily="49" charset="0"/>
              </a:rPr>
              <a:t>varname</a:t>
            </a:r>
            <a:r>
              <a:rPr lang="en-US" altLang="en-US" sz="1800" dirty="0">
                <a:latin typeface="Courier New" panose="02070309020205020404" pitchFamily="49" charset="0"/>
                <a:cs typeface="Courier New" panose="02070309020205020404" pitchFamily="49" charset="0"/>
              </a:rPr>
              <a:t>  </a:t>
            </a:r>
            <a:r>
              <a:rPr lang="en-US" altLang="en-US" sz="1800" dirty="0"/>
              <a:t>load the variable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%who               </a:t>
            </a:r>
            <a:r>
              <a:rPr lang="en-US" altLang="en-US" sz="1800" dirty="0"/>
              <a:t>list names in global scope</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cs typeface="Courier New" panose="02070309020205020404" pitchFamily="49" charset="0"/>
              </a:rPr>
              <a:t>%matplotlib inline </a:t>
            </a:r>
            <a:r>
              <a:rPr lang="en-US" altLang="en-US" sz="1800" dirty="0"/>
              <a:t>plot the graphs in the notebook	</a:t>
            </a:r>
          </a:p>
          <a:p>
            <a:pPr algn="just" eaLnBrk="1" hangingPunct="1">
              <a:spcBef>
                <a:spcPct val="0"/>
              </a:spcBef>
              <a:buFontTx/>
              <a:buNone/>
            </a:pPr>
            <a:r>
              <a:rPr lang="en-US" altLang="en-US" sz="1800" dirty="0"/>
              <a:t> </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pt-BR"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5B3A1815-0F2C-4A4F-9BF8-9DE9263D7642}"/>
              </a:ext>
            </a:extLst>
          </p:cNvPr>
          <p:cNvSpPr txBox="1">
            <a:spLocks noChangeArrowheads="1"/>
          </p:cNvSpPr>
          <p:nvPr/>
        </p:nvSpPr>
        <p:spPr bwMode="auto">
          <a:xfrm>
            <a:off x="0" y="0"/>
            <a:ext cx="3435465"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JUPYTER NOTEBOOKS</a:t>
            </a:r>
          </a:p>
        </p:txBody>
      </p:sp>
    </p:spTree>
    <p:extLst>
      <p:ext uri="{BB962C8B-B14F-4D97-AF65-F5344CB8AC3E}">
        <p14:creationId xmlns:p14="http://schemas.microsoft.com/office/powerpoint/2010/main" val="3854658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D2F68E11-D2D6-444D-9559-0153027350DA}"/>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It is possible to have an interface (IDE) similar to that of </a:t>
            </a:r>
            <a:r>
              <a:rPr lang="en-US" altLang="en-US" sz="1800" dirty="0" err="1"/>
              <a:t>Matlab</a:t>
            </a:r>
            <a:r>
              <a:rPr lang="en-US" altLang="en-US" sz="1800" dirty="0"/>
              <a:t> through Spyder</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32B5422C-67B4-4BEC-A8B0-BF42390183E5}"/>
              </a:ext>
            </a:extLst>
          </p:cNvPr>
          <p:cNvSpPr txBox="1">
            <a:spLocks noChangeArrowheads="1"/>
          </p:cNvSpPr>
          <p:nvPr/>
        </p:nvSpPr>
        <p:spPr bwMode="auto">
          <a:xfrm>
            <a:off x="0" y="0"/>
            <a:ext cx="31242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PYLAB/MATPLOTLIB</a:t>
            </a:r>
          </a:p>
        </p:txBody>
      </p:sp>
      <p:pic>
        <p:nvPicPr>
          <p:cNvPr id="3" name="Immagine 2" descr="Immagine che contiene screenshot, computer&#10;&#10;Descrizione generata automaticamente">
            <a:extLst>
              <a:ext uri="{FF2B5EF4-FFF2-40B4-BE49-F238E27FC236}">
                <a16:creationId xmlns:a16="http://schemas.microsoft.com/office/drawing/2014/main" id="{580E8DE8-99D9-4A81-A55C-E52C6CDF0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96752"/>
            <a:ext cx="8789945" cy="5363120"/>
          </a:xfrm>
          <a:prstGeom prst="rect">
            <a:avLst/>
          </a:prstGeom>
        </p:spPr>
      </p:pic>
    </p:spTree>
    <p:extLst>
      <p:ext uri="{BB962C8B-B14F-4D97-AF65-F5344CB8AC3E}">
        <p14:creationId xmlns:p14="http://schemas.microsoft.com/office/powerpoint/2010/main" val="171811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2B5422C-67B4-4BEC-A8B0-BF42390183E5}"/>
              </a:ext>
            </a:extLst>
          </p:cNvPr>
          <p:cNvSpPr txBox="1">
            <a:spLocks noChangeArrowheads="1"/>
          </p:cNvSpPr>
          <p:nvPr/>
        </p:nvSpPr>
        <p:spPr bwMode="auto">
          <a:xfrm>
            <a:off x="0" y="0"/>
            <a:ext cx="2678848"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ASSIGNMENT #1</a:t>
            </a:r>
          </a:p>
        </p:txBody>
      </p:sp>
      <p:sp>
        <p:nvSpPr>
          <p:cNvPr id="5" name="Text Box 3">
            <a:extLst>
              <a:ext uri="{FF2B5EF4-FFF2-40B4-BE49-F238E27FC236}">
                <a16:creationId xmlns:a16="http://schemas.microsoft.com/office/drawing/2014/main" id="{BC051BD1-6928-4D8B-87F6-8EA496FCCC57}"/>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Create a class to analyze a single degree of freedom system.</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rPr>
              <a:t>The class should initialize an instance with values of mass, stiffness and damping.</a:t>
            </a:r>
          </a:p>
          <a:p>
            <a:pPr algn="just" eaLnBrk="1" hangingPunct="1">
              <a:spcBef>
                <a:spcPct val="0"/>
              </a:spcBef>
              <a:buFontTx/>
              <a:buNone/>
            </a:pPr>
            <a:r>
              <a:rPr lang="en-US" altLang="en-US" sz="1800" dirty="0">
                <a:latin typeface="+mn-lt"/>
              </a:rPr>
              <a:t>In the constructor method, the natural period and pulsation* should be evaluated and stored in an attribute.</a:t>
            </a:r>
          </a:p>
          <a:p>
            <a:pPr algn="just" eaLnBrk="1" hangingPunct="1">
              <a:spcBef>
                <a:spcPct val="0"/>
              </a:spcBef>
              <a:buFontTx/>
              <a:buNone/>
            </a:pPr>
            <a:r>
              <a:rPr lang="en-US" altLang="en-US" sz="1800" dirty="0">
                <a:latin typeface="+mn-lt"/>
              </a:rPr>
              <a:t>There must be a method to obtain the response under arbitrary loading given as an array of load values at constant time step; the method should allow to choice between “central difference” and “Newmark” integration method.</a:t>
            </a:r>
          </a:p>
          <a:p>
            <a:pPr algn="just" eaLnBrk="1" hangingPunct="1">
              <a:spcBef>
                <a:spcPct val="0"/>
              </a:spcBef>
              <a:buFontTx/>
              <a:buNone/>
            </a:pPr>
            <a:r>
              <a:rPr lang="en-US" altLang="en-US" sz="1800" dirty="0">
                <a:latin typeface="+mn-lt"/>
              </a:rPr>
              <a:t>The results of each integration must be saved to a dictionary with an assigned name, and a method to plot the responses to various loads/integrations should be present.</a:t>
            </a:r>
          </a:p>
          <a:p>
            <a:pPr algn="just" eaLnBrk="1" hangingPunct="1">
              <a:spcBef>
                <a:spcPct val="0"/>
              </a:spcBef>
              <a:buFontTx/>
              <a:buNone/>
            </a:pPr>
            <a:r>
              <a:rPr lang="en-US" altLang="en-US" sz="1800" dirty="0">
                <a:latin typeface="+mn-lt"/>
              </a:rPr>
              <a:t>Implement the __</a:t>
            </a:r>
            <a:r>
              <a:rPr lang="en-US" altLang="en-US" sz="1800" dirty="0" err="1">
                <a:latin typeface="+mn-lt"/>
              </a:rPr>
              <a:t>repr</a:t>
            </a:r>
            <a:r>
              <a:rPr lang="en-US" altLang="en-US" sz="1800" dirty="0">
                <a:latin typeface="+mn-lt"/>
              </a:rPr>
              <a:t>__ method and the comparison method (in terms of natural period).</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en-US" altLang="en-US" sz="1800" dirty="0">
                <a:latin typeface="+mn-lt"/>
              </a:rPr>
              <a:t>* </a:t>
            </a:r>
          </a:p>
          <a:p>
            <a:pPr algn="just" eaLnBrk="1" hangingPunct="1">
              <a:spcBef>
                <a:spcPct val="0"/>
              </a:spcBef>
              <a:buFontTx/>
              <a:buNone/>
            </a:pPr>
            <a:endParaRPr lang="en-US" altLang="en-US" sz="1800" dirty="0">
              <a:latin typeface="+mn-lt"/>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pic>
        <p:nvPicPr>
          <p:cNvPr id="3" name="Immagine 2" descr="Immagine che contiene orologio, computer&#10;&#10;Descrizione generata automaticamente">
            <a:extLst>
              <a:ext uri="{FF2B5EF4-FFF2-40B4-BE49-F238E27FC236}">
                <a16:creationId xmlns:a16="http://schemas.microsoft.com/office/drawing/2014/main" id="{9FE7311C-FB06-4B3F-9FBB-A03F807F7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268760"/>
            <a:ext cx="2330154" cy="1008112"/>
          </a:xfrm>
          <a:prstGeom prst="rect">
            <a:avLst/>
          </a:prstGeom>
        </p:spPr>
      </p:pic>
      <p:graphicFrame>
        <p:nvGraphicFramePr>
          <p:cNvPr id="6" name="Oggetto 5">
            <a:extLst>
              <a:ext uri="{FF2B5EF4-FFF2-40B4-BE49-F238E27FC236}">
                <a16:creationId xmlns:a16="http://schemas.microsoft.com/office/drawing/2014/main" id="{F588C38D-DD43-4F18-8C48-09A21482136C}"/>
              </a:ext>
            </a:extLst>
          </p:cNvPr>
          <p:cNvGraphicFramePr>
            <a:graphicFrameLocks noChangeAspect="1"/>
          </p:cNvGraphicFramePr>
          <p:nvPr/>
        </p:nvGraphicFramePr>
        <p:xfrm>
          <a:off x="583340" y="5949280"/>
          <a:ext cx="1512168" cy="576806"/>
        </p:xfrm>
        <a:graphic>
          <a:graphicData uri="http://schemas.openxmlformats.org/presentationml/2006/ole">
            <mc:AlternateContent xmlns:mc="http://schemas.openxmlformats.org/markup-compatibility/2006">
              <mc:Choice xmlns:v="urn:schemas-microsoft-com:vml" Requires="v">
                <p:oleObj name="Equation" r:id="rId3" imgW="1231560" imgH="469800" progId="Equation.DSMT4">
                  <p:embed/>
                </p:oleObj>
              </mc:Choice>
              <mc:Fallback>
                <p:oleObj name="Equation" r:id="rId3" imgW="1231560" imgH="469800" progId="Equation.DSMT4">
                  <p:embed/>
                  <p:pic>
                    <p:nvPicPr>
                      <p:cNvPr id="6" name="Oggetto 5">
                        <a:extLst>
                          <a:ext uri="{FF2B5EF4-FFF2-40B4-BE49-F238E27FC236}">
                            <a16:creationId xmlns:a16="http://schemas.microsoft.com/office/drawing/2014/main" id="{F588C38D-DD43-4F18-8C48-09A21482136C}"/>
                          </a:ext>
                        </a:extLst>
                      </p:cNvPr>
                      <p:cNvPicPr/>
                      <p:nvPr/>
                    </p:nvPicPr>
                    <p:blipFill>
                      <a:blip r:embed="rId4"/>
                      <a:stretch>
                        <a:fillRect/>
                      </a:stretch>
                    </p:blipFill>
                    <p:spPr>
                      <a:xfrm>
                        <a:off x="583340" y="5949280"/>
                        <a:ext cx="1512168" cy="576806"/>
                      </a:xfrm>
                      <a:prstGeom prst="rect">
                        <a:avLst/>
                      </a:prstGeom>
                    </p:spPr>
                  </p:pic>
                </p:oleObj>
              </mc:Fallback>
            </mc:AlternateContent>
          </a:graphicData>
        </a:graphic>
      </p:graphicFrame>
    </p:spTree>
    <p:extLst>
      <p:ext uri="{BB962C8B-B14F-4D97-AF65-F5344CB8AC3E}">
        <p14:creationId xmlns:p14="http://schemas.microsoft.com/office/powerpoint/2010/main" val="374781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D2F68E11-D2D6-444D-9559-0153027350DA}"/>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it-IT" altLang="en-US" sz="1800" dirty="0"/>
              <a:t>To plot 3d </a:t>
            </a:r>
            <a:r>
              <a:rPr lang="it-IT" altLang="en-US" sz="1800" dirty="0" err="1"/>
              <a:t>graphs</a:t>
            </a:r>
            <a:endParaRPr lang="it-IT" altLang="en-US" sz="1800" dirty="0"/>
          </a:p>
          <a:p>
            <a:pPr algn="just" eaLnBrk="1" hangingPunct="1">
              <a:spcBef>
                <a:spcPct val="0"/>
              </a:spcBef>
              <a:buFontTx/>
              <a:buNone/>
            </a:pPr>
            <a:endParaRPr lang="it-IT" altLang="en-US" sz="1800" dirty="0">
              <a:latin typeface="Courier New" panose="02070309020205020404" pitchFamily="49" charset="0"/>
            </a:endParaRPr>
          </a:p>
          <a:p>
            <a:pPr algn="just" eaLnBrk="1" hangingPunct="1">
              <a:spcBef>
                <a:spcPct val="0"/>
              </a:spcBef>
              <a:buFontTx/>
              <a:buNone/>
            </a:pPr>
            <a:r>
              <a:rPr lang="it-IT" altLang="en-US" sz="1800" dirty="0">
                <a:latin typeface="Courier New" panose="02070309020205020404" pitchFamily="49" charset="0"/>
              </a:rPr>
              <a:t>import </a:t>
            </a:r>
            <a:r>
              <a:rPr lang="it-IT" altLang="en-US" sz="1800" dirty="0" err="1">
                <a:latin typeface="Courier New" panose="02070309020205020404" pitchFamily="49" charset="0"/>
              </a:rPr>
              <a:t>numpy</a:t>
            </a:r>
            <a:r>
              <a:rPr lang="it-IT" altLang="en-US" sz="1800" dirty="0">
                <a:latin typeface="Courier New" panose="02070309020205020404" pitchFamily="49" charset="0"/>
              </a:rPr>
              <a:t> </a:t>
            </a:r>
            <a:r>
              <a:rPr lang="it-IT" altLang="en-US" sz="1800" dirty="0" err="1">
                <a:latin typeface="Courier New" panose="02070309020205020404" pitchFamily="49" charset="0"/>
              </a:rPr>
              <a:t>as</a:t>
            </a:r>
            <a:r>
              <a:rPr lang="it-IT" altLang="en-US" sz="1800" dirty="0">
                <a:latin typeface="Courier New" panose="02070309020205020404" pitchFamily="49" charset="0"/>
              </a:rPr>
              <a:t> </a:t>
            </a:r>
            <a:r>
              <a:rPr lang="it-IT" altLang="en-US" sz="1800" dirty="0" err="1">
                <a:latin typeface="Courier New" panose="02070309020205020404" pitchFamily="49" charset="0"/>
              </a:rPr>
              <a:t>np</a:t>
            </a:r>
            <a:endParaRPr lang="it-IT" altLang="en-US" sz="1800" dirty="0">
              <a:latin typeface="Courier New" panose="02070309020205020404" pitchFamily="49" charset="0"/>
            </a:endParaRPr>
          </a:p>
          <a:p>
            <a:pPr algn="just" eaLnBrk="1" hangingPunct="1">
              <a:spcBef>
                <a:spcPct val="0"/>
              </a:spcBef>
              <a:buFontTx/>
              <a:buNone/>
            </a:pPr>
            <a:r>
              <a:rPr lang="it-IT" altLang="en-US" sz="1800" dirty="0">
                <a:latin typeface="Courier New" panose="02070309020205020404" pitchFamily="49" charset="0"/>
              </a:rPr>
              <a:t>import </a:t>
            </a:r>
            <a:r>
              <a:rPr lang="it-IT" altLang="en-US" sz="1800" dirty="0" err="1">
                <a:latin typeface="Courier New" panose="02070309020205020404" pitchFamily="49" charset="0"/>
              </a:rPr>
              <a:t>matplotlib</a:t>
            </a:r>
            <a:endParaRPr lang="it-IT" altLang="en-US" sz="1800" dirty="0">
              <a:latin typeface="Courier New" panose="02070309020205020404" pitchFamily="49" charset="0"/>
            </a:endParaRPr>
          </a:p>
          <a:p>
            <a:pPr algn="just" eaLnBrk="1" hangingPunct="1">
              <a:spcBef>
                <a:spcPct val="0"/>
              </a:spcBef>
              <a:buFontTx/>
              <a:buNone/>
            </a:pPr>
            <a:r>
              <a:rPr lang="it-IT" altLang="en-US" sz="1800" dirty="0">
                <a:latin typeface="Courier New" panose="02070309020205020404" pitchFamily="49" charset="0"/>
              </a:rPr>
              <a:t>import </a:t>
            </a:r>
            <a:r>
              <a:rPr lang="it-IT" altLang="en-US" sz="1800" dirty="0" err="1">
                <a:latin typeface="Courier New" panose="02070309020205020404" pitchFamily="49" charset="0"/>
              </a:rPr>
              <a:t>matplotlib.pyplot</a:t>
            </a:r>
            <a:r>
              <a:rPr lang="it-IT" altLang="en-US" sz="1800" dirty="0">
                <a:latin typeface="Courier New" panose="02070309020205020404" pitchFamily="49" charset="0"/>
              </a:rPr>
              <a:t> </a:t>
            </a:r>
            <a:r>
              <a:rPr lang="it-IT" altLang="en-US" sz="1800" dirty="0" err="1">
                <a:latin typeface="Courier New" panose="02070309020205020404" pitchFamily="49" charset="0"/>
              </a:rPr>
              <a:t>as</a:t>
            </a:r>
            <a:r>
              <a:rPr lang="it-IT" altLang="en-US" sz="1800" dirty="0">
                <a:latin typeface="Courier New" panose="02070309020205020404" pitchFamily="49" charset="0"/>
              </a:rPr>
              <a:t> </a:t>
            </a:r>
            <a:r>
              <a:rPr lang="it-IT" altLang="en-US" sz="1800" dirty="0" err="1">
                <a:latin typeface="Courier New" panose="02070309020205020404" pitchFamily="49" charset="0"/>
              </a:rPr>
              <a:t>plt</a:t>
            </a:r>
            <a:endParaRPr lang="it-IT" altLang="en-US" sz="1800" dirty="0">
              <a:latin typeface="Courier New" panose="02070309020205020404" pitchFamily="49" charset="0"/>
            </a:endParaRPr>
          </a:p>
          <a:p>
            <a:pPr algn="just" eaLnBrk="1" hangingPunct="1">
              <a:spcBef>
                <a:spcPct val="0"/>
              </a:spcBef>
              <a:buFontTx/>
              <a:buNone/>
            </a:pPr>
            <a:r>
              <a:rPr lang="it-IT" altLang="en-US" sz="1800" dirty="0">
                <a:solidFill>
                  <a:srgbClr val="FF33CC"/>
                </a:solidFill>
                <a:latin typeface="Courier New" panose="02070309020205020404" pitchFamily="49" charset="0"/>
              </a:rPr>
              <a:t>from mpl_toolkits.mplot3d import Axes3D</a:t>
            </a:r>
          </a:p>
          <a:p>
            <a:pPr algn="just" eaLnBrk="1" hangingPunct="1">
              <a:spcBef>
                <a:spcPct val="0"/>
              </a:spcBef>
              <a:buFontTx/>
              <a:buNone/>
            </a:pPr>
            <a:endParaRPr lang="it-IT" altLang="en-US" sz="1800" dirty="0">
              <a:latin typeface="Courier New" panose="02070309020205020404" pitchFamily="49" charset="0"/>
            </a:endParaRPr>
          </a:p>
          <a:p>
            <a:pPr algn="just" eaLnBrk="1" hangingPunct="1">
              <a:spcBef>
                <a:spcPct val="0"/>
              </a:spcBef>
              <a:buFontTx/>
              <a:buNone/>
            </a:pPr>
            <a:r>
              <a:rPr lang="it-IT" altLang="en-US" sz="1800" dirty="0">
                <a:latin typeface="Courier New" panose="02070309020205020404" pitchFamily="49" charset="0"/>
              </a:rPr>
              <a:t>X, Y = </a:t>
            </a:r>
            <a:r>
              <a:rPr lang="it-IT" altLang="en-US" sz="1800" dirty="0" err="1">
                <a:latin typeface="Courier New" panose="02070309020205020404" pitchFamily="49" charset="0"/>
              </a:rPr>
              <a:t>np.meshgrid</a:t>
            </a:r>
            <a:r>
              <a:rPr lang="it-IT" altLang="en-US" sz="1800" dirty="0">
                <a:latin typeface="Courier New" panose="02070309020205020404" pitchFamily="49" charset="0"/>
              </a:rPr>
              <a:t>( </a:t>
            </a:r>
            <a:r>
              <a:rPr lang="it-IT" altLang="en-US" sz="1800" dirty="0" err="1">
                <a:latin typeface="Courier New" panose="02070309020205020404" pitchFamily="49" charset="0"/>
              </a:rPr>
              <a:t>np.linspace</a:t>
            </a:r>
            <a:r>
              <a:rPr lang="it-IT" altLang="en-US" sz="1800" dirty="0">
                <a:latin typeface="Courier New" panose="02070309020205020404" pitchFamily="49" charset="0"/>
              </a:rPr>
              <a:t>(-np.pi,np.pi,51),\</a:t>
            </a:r>
          </a:p>
          <a:p>
            <a:pPr algn="just" eaLnBrk="1" hangingPunct="1">
              <a:spcBef>
                <a:spcPct val="0"/>
              </a:spcBef>
              <a:buFontTx/>
              <a:buNone/>
            </a:pPr>
            <a:r>
              <a:rPr lang="it-IT" altLang="en-US" sz="1800" dirty="0">
                <a:latin typeface="Courier New" panose="02070309020205020404" pitchFamily="49" charset="0"/>
              </a:rPr>
              <a:t>                    </a:t>
            </a:r>
            <a:r>
              <a:rPr lang="it-IT" altLang="en-US" sz="1800" dirty="0" err="1">
                <a:latin typeface="Courier New" panose="02070309020205020404" pitchFamily="49" charset="0"/>
              </a:rPr>
              <a:t>np.linspace</a:t>
            </a:r>
            <a:r>
              <a:rPr lang="it-IT" altLang="en-US" sz="1800" dirty="0">
                <a:latin typeface="Courier New" panose="02070309020205020404" pitchFamily="49" charset="0"/>
              </a:rPr>
              <a:t>(-np.pi,np.pi,51) )</a:t>
            </a:r>
          </a:p>
          <a:p>
            <a:pPr algn="just" eaLnBrk="1" hangingPunct="1">
              <a:spcBef>
                <a:spcPct val="0"/>
              </a:spcBef>
              <a:buFontTx/>
              <a:buNone/>
            </a:pPr>
            <a:endParaRPr lang="it-IT" altLang="en-US" sz="1800" dirty="0">
              <a:latin typeface="Courier New" panose="02070309020205020404" pitchFamily="49" charset="0"/>
            </a:endParaRPr>
          </a:p>
          <a:p>
            <a:pPr algn="just" eaLnBrk="1" hangingPunct="1">
              <a:spcBef>
                <a:spcPct val="0"/>
              </a:spcBef>
              <a:buFontTx/>
              <a:buNone/>
            </a:pPr>
            <a:r>
              <a:rPr lang="it-IT" altLang="en-US" sz="1800" dirty="0">
                <a:latin typeface="Courier New" panose="02070309020205020404" pitchFamily="49" charset="0"/>
              </a:rPr>
              <a:t>Z = </a:t>
            </a:r>
            <a:r>
              <a:rPr lang="it-IT" altLang="en-US" sz="1800" dirty="0" err="1">
                <a:latin typeface="Courier New" panose="02070309020205020404" pitchFamily="49" charset="0"/>
              </a:rPr>
              <a:t>np.sin</a:t>
            </a:r>
            <a:r>
              <a:rPr lang="it-IT" altLang="en-US" sz="1800" dirty="0">
                <a:latin typeface="Courier New" panose="02070309020205020404" pitchFamily="49" charset="0"/>
              </a:rPr>
              <a:t>( X*Y )</a:t>
            </a:r>
          </a:p>
          <a:p>
            <a:pPr algn="just" eaLnBrk="1" hangingPunct="1">
              <a:spcBef>
                <a:spcPct val="0"/>
              </a:spcBef>
              <a:buFontTx/>
              <a:buNone/>
            </a:pPr>
            <a:endParaRPr lang="it-IT" altLang="en-US" sz="1800" dirty="0">
              <a:latin typeface="Courier New" panose="02070309020205020404" pitchFamily="49" charset="0"/>
            </a:endParaRPr>
          </a:p>
          <a:p>
            <a:pPr algn="just" eaLnBrk="1" hangingPunct="1">
              <a:spcBef>
                <a:spcPct val="0"/>
              </a:spcBef>
              <a:buFontTx/>
              <a:buNone/>
            </a:pPr>
            <a:r>
              <a:rPr lang="it-IT" altLang="en-US" sz="1800" dirty="0" err="1">
                <a:latin typeface="Courier New" panose="02070309020205020404" pitchFamily="49" charset="0"/>
              </a:rPr>
              <a:t>fig</a:t>
            </a:r>
            <a:r>
              <a:rPr lang="it-IT" altLang="en-US" sz="1800" dirty="0">
                <a:latin typeface="Courier New" panose="02070309020205020404" pitchFamily="49" charset="0"/>
              </a:rPr>
              <a:t> = </a:t>
            </a:r>
            <a:r>
              <a:rPr lang="it-IT" altLang="en-US" sz="1800" dirty="0" err="1">
                <a:latin typeface="Courier New" panose="02070309020205020404" pitchFamily="49" charset="0"/>
              </a:rPr>
              <a:t>plt.figure</a:t>
            </a:r>
            <a:r>
              <a:rPr lang="it-IT" altLang="en-US" sz="1800" dirty="0">
                <a:latin typeface="Courier New" panose="02070309020205020404" pitchFamily="49" charset="0"/>
              </a:rPr>
              <a:t>()</a:t>
            </a:r>
          </a:p>
          <a:p>
            <a:pPr algn="just" eaLnBrk="1" hangingPunct="1">
              <a:spcBef>
                <a:spcPct val="0"/>
              </a:spcBef>
              <a:buFontTx/>
              <a:buNone/>
            </a:pPr>
            <a:r>
              <a:rPr lang="it-IT" altLang="en-US" sz="1800" dirty="0">
                <a:latin typeface="Courier New" panose="02070309020205020404" pitchFamily="49" charset="0"/>
              </a:rPr>
              <a:t>ax1 = </a:t>
            </a:r>
            <a:r>
              <a:rPr lang="it-IT" altLang="en-US" sz="1800" dirty="0" err="1">
                <a:latin typeface="Courier New" panose="02070309020205020404" pitchFamily="49" charset="0"/>
              </a:rPr>
              <a:t>fig.add_subplot</a:t>
            </a:r>
            <a:r>
              <a:rPr lang="it-IT" altLang="en-US" sz="1800" dirty="0">
                <a:latin typeface="Courier New" panose="02070309020205020404" pitchFamily="49" charset="0"/>
              </a:rPr>
              <a:t>(1, 2, 1, </a:t>
            </a:r>
            <a:r>
              <a:rPr lang="it-IT" altLang="en-US" sz="1800" dirty="0" err="1">
                <a:solidFill>
                  <a:srgbClr val="FF33CC"/>
                </a:solidFill>
                <a:latin typeface="Courier New" panose="02070309020205020404" pitchFamily="49" charset="0"/>
              </a:rPr>
              <a:t>projection</a:t>
            </a:r>
            <a:r>
              <a:rPr lang="it-IT" altLang="en-US" sz="1800" dirty="0">
                <a:solidFill>
                  <a:srgbClr val="FF33CC"/>
                </a:solidFill>
                <a:latin typeface="Courier New" panose="02070309020205020404" pitchFamily="49" charset="0"/>
              </a:rPr>
              <a:t>='3d'</a:t>
            </a:r>
            <a:r>
              <a:rPr lang="it-IT" altLang="en-US" sz="1800" dirty="0">
                <a:latin typeface="Courier New" panose="02070309020205020404" pitchFamily="49" charset="0"/>
              </a:rPr>
              <a:t>)</a:t>
            </a:r>
          </a:p>
          <a:p>
            <a:pPr algn="just" eaLnBrk="1" hangingPunct="1">
              <a:spcBef>
                <a:spcPct val="0"/>
              </a:spcBef>
              <a:buFontTx/>
              <a:buNone/>
            </a:pPr>
            <a:r>
              <a:rPr lang="it-IT" altLang="en-US" sz="1800" dirty="0">
                <a:latin typeface="Courier New" panose="02070309020205020404" pitchFamily="49" charset="0"/>
              </a:rPr>
              <a:t>ax1.plot_surface(X,Y,Z)</a:t>
            </a:r>
          </a:p>
          <a:p>
            <a:pPr algn="just" eaLnBrk="1" hangingPunct="1">
              <a:spcBef>
                <a:spcPct val="0"/>
              </a:spcBef>
              <a:buFontTx/>
              <a:buNone/>
            </a:pPr>
            <a:r>
              <a:rPr lang="it-IT" altLang="en-US" sz="1800" dirty="0">
                <a:latin typeface="Courier New" panose="02070309020205020404" pitchFamily="49" charset="0"/>
              </a:rPr>
              <a:t>ax2 = </a:t>
            </a:r>
            <a:r>
              <a:rPr lang="it-IT" altLang="en-US" sz="1800" dirty="0" err="1">
                <a:latin typeface="Courier New" panose="02070309020205020404" pitchFamily="49" charset="0"/>
              </a:rPr>
              <a:t>fig.add_subplot</a:t>
            </a:r>
            <a:r>
              <a:rPr lang="it-IT" altLang="en-US" sz="1800" dirty="0">
                <a:latin typeface="Courier New" panose="02070309020205020404" pitchFamily="49" charset="0"/>
              </a:rPr>
              <a:t>(1, 2, 2)</a:t>
            </a:r>
          </a:p>
          <a:p>
            <a:pPr algn="just" eaLnBrk="1" hangingPunct="1">
              <a:spcBef>
                <a:spcPct val="0"/>
              </a:spcBef>
              <a:buFontTx/>
              <a:buNone/>
            </a:pPr>
            <a:r>
              <a:rPr lang="it-IT" altLang="en-US" sz="1800" dirty="0">
                <a:latin typeface="Courier New" panose="02070309020205020404" pitchFamily="49" charset="0"/>
              </a:rPr>
              <a:t>CS = ax2.contour(X, Y, Z, </a:t>
            </a:r>
            <a:r>
              <a:rPr lang="it-IT" altLang="en-US" sz="1800" dirty="0" err="1">
                <a:latin typeface="Courier New" panose="02070309020205020404" pitchFamily="49" charset="0"/>
              </a:rPr>
              <a:t>np.linspace</a:t>
            </a:r>
            <a:r>
              <a:rPr lang="it-IT" altLang="en-US" sz="1800" dirty="0">
                <a:latin typeface="Courier New" panose="02070309020205020404" pitchFamily="49" charset="0"/>
              </a:rPr>
              <a:t>(-1.,1.,10))</a:t>
            </a:r>
          </a:p>
          <a:p>
            <a:pPr algn="just" eaLnBrk="1" hangingPunct="1">
              <a:spcBef>
                <a:spcPct val="0"/>
              </a:spcBef>
              <a:buFontTx/>
              <a:buNone/>
            </a:pPr>
            <a:r>
              <a:rPr lang="it-IT" altLang="en-US" sz="1800" dirty="0">
                <a:latin typeface="Courier New" panose="02070309020205020404" pitchFamily="49" charset="0"/>
              </a:rPr>
              <a:t>ax2.clabel( CS, </a:t>
            </a:r>
            <a:r>
              <a:rPr lang="it-IT" altLang="en-US" sz="1800" dirty="0" err="1">
                <a:latin typeface="Courier New" panose="02070309020205020404" pitchFamily="49" charset="0"/>
              </a:rPr>
              <a:t>fontsize</a:t>
            </a:r>
            <a:r>
              <a:rPr lang="it-IT" altLang="en-US" sz="1800" dirty="0">
                <a:latin typeface="Courier New" panose="02070309020205020404" pitchFamily="49" charset="0"/>
              </a:rPr>
              <a:t>=9, </a:t>
            </a:r>
            <a:r>
              <a:rPr lang="it-IT" altLang="en-US" sz="1800" dirty="0" err="1">
                <a:latin typeface="Courier New" panose="02070309020205020404" pitchFamily="49" charset="0"/>
              </a:rPr>
              <a:t>inline</a:t>
            </a:r>
            <a:r>
              <a:rPr lang="it-IT" altLang="en-US" sz="1800" dirty="0">
                <a:latin typeface="Courier New" panose="02070309020205020404" pitchFamily="49" charset="0"/>
              </a:rPr>
              <a:t>=1)</a:t>
            </a:r>
          </a:p>
          <a:p>
            <a:pPr algn="just" eaLnBrk="1" hangingPunct="1">
              <a:spcBef>
                <a:spcPct val="0"/>
              </a:spcBef>
              <a:buFontTx/>
              <a:buNone/>
            </a:pPr>
            <a:endParaRPr lang="it-IT" altLang="en-US" sz="1800" dirty="0">
              <a:latin typeface="Courier New" panose="02070309020205020404" pitchFamily="49" charset="0"/>
            </a:endParaRPr>
          </a:p>
          <a:p>
            <a:pPr algn="just" eaLnBrk="1" hangingPunct="1">
              <a:spcBef>
                <a:spcPct val="0"/>
              </a:spcBef>
              <a:buFontTx/>
              <a:buNone/>
            </a:pPr>
            <a:r>
              <a:rPr lang="it-IT" altLang="en-US" sz="1800" dirty="0" err="1">
                <a:latin typeface="Courier New" panose="02070309020205020404" pitchFamily="49" charset="0"/>
              </a:rPr>
              <a:t>plt.show</a:t>
            </a:r>
            <a:r>
              <a:rPr lang="it-IT" altLang="en-US" sz="1800" dirty="0">
                <a:latin typeface="Courier New" panose="02070309020205020404" pitchFamily="49" charset="0"/>
              </a:rPr>
              <a:t>()</a:t>
            </a:r>
          </a:p>
          <a:p>
            <a:pPr algn="just" eaLnBrk="1" hangingPunct="1">
              <a:spcBef>
                <a:spcPct val="0"/>
              </a:spcBef>
              <a:buFontTx/>
              <a:buNone/>
            </a:pPr>
            <a:endParaRPr lang="it-IT" altLang="en-US" sz="1800" dirty="0">
              <a:latin typeface="Courier New" panose="02070309020205020404" pitchFamily="49" charset="0"/>
            </a:endParaRPr>
          </a:p>
          <a:p>
            <a:pPr algn="just" eaLnBrk="1" hangingPunct="1">
              <a:spcBef>
                <a:spcPct val="0"/>
              </a:spcBef>
              <a:buFontTx/>
              <a:buNone/>
            </a:pPr>
            <a:endParaRPr lang="it-IT" altLang="en-US" sz="1800" dirty="0">
              <a:latin typeface="Courier New" panose="02070309020205020404" pitchFamily="49" charset="0"/>
            </a:endParaRPr>
          </a:p>
        </p:txBody>
      </p:sp>
      <p:sp>
        <p:nvSpPr>
          <p:cNvPr id="4" name="Text Box 2">
            <a:extLst>
              <a:ext uri="{FF2B5EF4-FFF2-40B4-BE49-F238E27FC236}">
                <a16:creationId xmlns:a16="http://schemas.microsoft.com/office/drawing/2014/main" id="{32B5422C-67B4-4BEC-A8B0-BF42390183E5}"/>
              </a:ext>
            </a:extLst>
          </p:cNvPr>
          <p:cNvSpPr txBox="1">
            <a:spLocks noChangeArrowheads="1"/>
          </p:cNvSpPr>
          <p:nvPr/>
        </p:nvSpPr>
        <p:spPr bwMode="auto">
          <a:xfrm>
            <a:off x="0" y="0"/>
            <a:ext cx="31242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PYLAB/MATPLOTLIB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2D813CF5-A2CC-42DC-AD05-A057CB148B32}"/>
              </a:ext>
            </a:extLst>
          </p:cNvPr>
          <p:cNvSpPr txBox="1">
            <a:spLocks noChangeArrowheads="1"/>
          </p:cNvSpPr>
          <p:nvPr/>
        </p:nvSpPr>
        <p:spPr bwMode="auto">
          <a:xfrm>
            <a:off x="0" y="0"/>
            <a:ext cx="31242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FF9900"/>
                </a:solidFill>
              </a:rPr>
              <a:t>PYLAB/MATPLOTLIB</a:t>
            </a:r>
          </a:p>
        </p:txBody>
      </p:sp>
      <p:sp>
        <p:nvSpPr>
          <p:cNvPr id="17411" name="Text Box 3">
            <a:extLst>
              <a:ext uri="{FF2B5EF4-FFF2-40B4-BE49-F238E27FC236}">
                <a16:creationId xmlns:a16="http://schemas.microsoft.com/office/drawing/2014/main" id="{32C54829-4DC3-47C9-B500-B6BCDD1ACD27}"/>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dirty="0"/>
              <a:t>Going back to the first figure... </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numpy</a:t>
            </a:r>
            <a:r>
              <a:rPr lang="en-US" altLang="en-US" sz="1800" dirty="0">
                <a:latin typeface="Courier New" panose="02070309020205020404" pitchFamily="49" charset="0"/>
              </a:rPr>
              <a:t> as np</a:t>
            </a:r>
          </a:p>
          <a:p>
            <a:pPr algn="just" eaLnBrk="1" hangingPunct="1">
              <a:spcBef>
                <a:spcPct val="0"/>
              </a:spcBef>
              <a:buFontTx/>
              <a:buNone/>
            </a:pPr>
            <a:r>
              <a:rPr lang="en-US" altLang="en-US" sz="1800" dirty="0">
                <a:latin typeface="Courier New" panose="02070309020205020404" pitchFamily="49" charset="0"/>
              </a:rPr>
              <a:t>import matplotlib</a:t>
            </a:r>
          </a:p>
          <a:p>
            <a:pPr algn="just" eaLnBrk="1" hangingPunct="1">
              <a:spcBef>
                <a:spcPct val="0"/>
              </a:spcBef>
              <a:buFontTx/>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matplotlib.pyplot</a:t>
            </a:r>
            <a:r>
              <a:rPr lang="en-US" altLang="en-US" sz="1800" dirty="0">
                <a:latin typeface="Courier New" panose="02070309020205020404" pitchFamily="49" charset="0"/>
              </a:rPr>
              <a:t> as </a:t>
            </a:r>
            <a:r>
              <a:rPr lang="en-US" altLang="en-US" sz="1800" dirty="0" err="1">
                <a:latin typeface="Courier New" panose="02070309020205020404" pitchFamily="49" charset="0"/>
              </a:rPr>
              <a:t>plt</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x = </a:t>
            </a:r>
            <a:r>
              <a:rPr lang="en-US" altLang="en-US" sz="1800" dirty="0" err="1">
                <a:latin typeface="Courier New" panose="02070309020205020404" pitchFamily="49" charset="0"/>
              </a:rPr>
              <a:t>np.linspace</a:t>
            </a:r>
            <a:r>
              <a:rPr lang="en-US" altLang="en-US" sz="1800" dirty="0">
                <a:latin typeface="Courier New" panose="02070309020205020404" pitchFamily="49" charset="0"/>
              </a:rPr>
              <a:t>(0.,2*</a:t>
            </a:r>
            <a:r>
              <a:rPr lang="en-US" altLang="en-US" sz="1800" dirty="0" err="1">
                <a:latin typeface="Courier New" panose="02070309020205020404" pitchFamily="49" charset="0"/>
              </a:rPr>
              <a:t>np.pi</a:t>
            </a:r>
            <a:r>
              <a:rPr lang="en-US" altLang="en-US" sz="1800" dirty="0">
                <a:latin typeface="Courier New" panose="02070309020205020404" pitchFamily="49" charset="0"/>
              </a:rPr>
              <a:t>, 101)</a:t>
            </a:r>
          </a:p>
          <a:p>
            <a:pPr algn="just" eaLnBrk="1" hangingPunct="1">
              <a:spcBef>
                <a:spcPct val="0"/>
              </a:spcBef>
              <a:buFontTx/>
              <a:buNone/>
            </a:pPr>
            <a:r>
              <a:rPr lang="en-US" altLang="en-US" sz="1800" dirty="0">
                <a:latin typeface="Courier New" panose="02070309020205020404" pitchFamily="49" charset="0"/>
              </a:rPr>
              <a:t>y = </a:t>
            </a:r>
            <a:r>
              <a:rPr lang="en-US" altLang="en-US" sz="1800" dirty="0" err="1">
                <a:latin typeface="Courier New" panose="02070309020205020404" pitchFamily="49" charset="0"/>
              </a:rPr>
              <a:t>np.sin</a:t>
            </a:r>
            <a:r>
              <a:rPr lang="en-US" altLang="en-US" sz="1800" dirty="0">
                <a:latin typeface="Courier New" panose="02070309020205020404" pitchFamily="49" charset="0"/>
              </a:rPr>
              <a:t>(x)</a:t>
            </a:r>
          </a:p>
          <a:p>
            <a:pPr algn="just" eaLnBrk="1" hangingPunct="1">
              <a:spcBef>
                <a:spcPct val="0"/>
              </a:spcBef>
              <a:buFontTx/>
              <a:buNone/>
            </a:pPr>
            <a:r>
              <a:rPr lang="en-US" altLang="en-US" sz="1800" dirty="0" err="1">
                <a:latin typeface="Courier New" panose="02070309020205020404" pitchFamily="49" charset="0"/>
              </a:rPr>
              <a:t>ys</a:t>
            </a:r>
            <a:r>
              <a:rPr lang="en-US" altLang="en-US" sz="1800" dirty="0">
                <a:latin typeface="Courier New" panose="02070309020205020404" pitchFamily="49" charset="0"/>
              </a:rPr>
              <a:t> = x-x**3/6+x**5/120-x**7/5040+x**9/362880</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b="1" dirty="0">
                <a:solidFill>
                  <a:schemeClr val="accent1">
                    <a:lumMod val="50000"/>
                  </a:schemeClr>
                </a:solidFill>
                <a:latin typeface="Courier New" panose="02070309020205020404" pitchFamily="49" charset="0"/>
              </a:rPr>
              <a:t>fig, ax = </a:t>
            </a:r>
            <a:r>
              <a:rPr lang="en-US" altLang="en-US" sz="1800" b="1" dirty="0" err="1">
                <a:solidFill>
                  <a:schemeClr val="accent1">
                    <a:lumMod val="50000"/>
                  </a:schemeClr>
                </a:solidFill>
                <a:latin typeface="Courier New" panose="02070309020205020404" pitchFamily="49" charset="0"/>
              </a:rPr>
              <a:t>plt.subplots</a:t>
            </a:r>
            <a:r>
              <a:rPr lang="en-US" altLang="en-US" sz="1800" dirty="0">
                <a:latin typeface="Courier New" panose="02070309020205020404" pitchFamily="49" charset="0"/>
              </a:rPr>
              <a:t>(1,1)</a:t>
            </a:r>
          </a:p>
          <a:p>
            <a:pPr algn="just" eaLnBrk="1" hangingPunct="1">
              <a:spcBef>
                <a:spcPct val="0"/>
              </a:spcBef>
              <a:buFontTx/>
              <a:buNone/>
            </a:pPr>
            <a:r>
              <a:rPr lang="en-US" altLang="en-US" sz="1800" b="1" dirty="0" err="1">
                <a:solidFill>
                  <a:schemeClr val="accent1">
                    <a:lumMod val="50000"/>
                  </a:schemeClr>
                </a:solidFill>
                <a:latin typeface="Courier New" panose="02070309020205020404" pitchFamily="49" charset="0"/>
              </a:rPr>
              <a:t>ax.</a:t>
            </a:r>
            <a:r>
              <a:rPr lang="en-US" altLang="en-US" sz="1800" dirty="0" err="1">
                <a:latin typeface="Courier New" panose="02070309020205020404" pitchFamily="49" charset="0"/>
              </a:rPr>
              <a:t>plot</a:t>
            </a:r>
            <a:r>
              <a:rPr lang="en-US" altLang="en-US" sz="1800" dirty="0">
                <a:latin typeface="Courier New" panose="02070309020205020404" pitchFamily="49" charset="0"/>
              </a:rPr>
              <a:t>( x, y, '</a:t>
            </a:r>
            <a:r>
              <a:rPr lang="en-US" altLang="en-US" sz="1800" dirty="0" err="1">
                <a:latin typeface="Courier New" panose="02070309020205020404" pitchFamily="49" charset="0"/>
              </a:rPr>
              <a:t>bo</a:t>
            </a:r>
            <a:r>
              <a:rPr lang="en-US" altLang="en-US" sz="1800" dirty="0">
                <a:latin typeface="Courier New" panose="02070309020205020404" pitchFamily="49" charset="0"/>
              </a:rPr>
              <a:t>-', label='true')</a:t>
            </a:r>
          </a:p>
          <a:p>
            <a:pPr algn="just" eaLnBrk="1" hangingPunct="1">
              <a:spcBef>
                <a:spcPct val="0"/>
              </a:spcBef>
              <a:buNone/>
            </a:pPr>
            <a:r>
              <a:rPr lang="en-US" altLang="en-US" sz="1800" b="1" dirty="0" err="1">
                <a:solidFill>
                  <a:schemeClr val="accent1">
                    <a:lumMod val="50000"/>
                  </a:schemeClr>
                </a:solidFill>
                <a:latin typeface="Courier New" panose="02070309020205020404" pitchFamily="49" charset="0"/>
              </a:rPr>
              <a:t>ax.</a:t>
            </a:r>
            <a:r>
              <a:rPr lang="en-US" altLang="en-US" sz="1800" dirty="0" err="1">
                <a:latin typeface="Courier New" panose="02070309020205020404" pitchFamily="49" charset="0"/>
              </a:rPr>
              <a:t>plot</a:t>
            </a:r>
            <a:r>
              <a:rPr lang="en-US" altLang="en-US" sz="1800" dirty="0">
                <a:latin typeface="Courier New" panose="02070309020205020404" pitchFamily="49" charset="0"/>
              </a:rPr>
              <a:t>( x, </a:t>
            </a:r>
            <a:r>
              <a:rPr lang="en-US" altLang="en-US" sz="1800" dirty="0" err="1">
                <a:latin typeface="Courier New" panose="02070309020205020404" pitchFamily="49" charset="0"/>
              </a:rPr>
              <a:t>ys</a:t>
            </a:r>
            <a:r>
              <a:rPr lang="en-US" altLang="en-US" sz="1800" dirty="0">
                <a:latin typeface="Courier New" panose="02070309020205020404" pitchFamily="49" charset="0"/>
              </a:rPr>
              <a:t>, 'r-', label='</a:t>
            </a:r>
            <a:r>
              <a:rPr lang="en-US" altLang="en-US" sz="1800" dirty="0" err="1">
                <a:latin typeface="Courier New" panose="02070309020205020404" pitchFamily="49" charset="0"/>
              </a:rPr>
              <a:t>serie</a:t>
            </a:r>
            <a:r>
              <a:rPr lang="en-US" altLang="en-US" sz="1800" dirty="0">
                <a:latin typeface="Courier New" panose="02070309020205020404" pitchFamily="49" charset="0"/>
              </a:rPr>
              <a:t> 5 terms')</a:t>
            </a:r>
          </a:p>
          <a:p>
            <a:pPr algn="just" eaLnBrk="1" hangingPunct="1">
              <a:spcBef>
                <a:spcPct val="0"/>
              </a:spcBef>
              <a:buFontTx/>
              <a:buNone/>
            </a:pPr>
            <a:r>
              <a:rPr lang="en-US" altLang="en-US" sz="1800" b="1" dirty="0" err="1">
                <a:solidFill>
                  <a:schemeClr val="accent1">
                    <a:lumMod val="50000"/>
                  </a:schemeClr>
                </a:solidFill>
                <a:latin typeface="Courier New" panose="02070309020205020404" pitchFamily="49" charset="0"/>
              </a:rPr>
              <a:t>ax.</a:t>
            </a:r>
            <a:r>
              <a:rPr lang="en-US" altLang="en-US" sz="1800" dirty="0" err="1">
                <a:latin typeface="Courier New" panose="02070309020205020404" pitchFamily="49" charset="0"/>
              </a:rPr>
              <a:t>set_xlabel</a:t>
            </a:r>
            <a:r>
              <a:rPr lang="en-US" altLang="en-US" sz="1800" dirty="0">
                <a:latin typeface="Courier New" panose="02070309020205020404" pitchFamily="49" charset="0"/>
              </a:rPr>
              <a:t>('$t$')</a:t>
            </a:r>
          </a:p>
          <a:p>
            <a:pPr algn="just" eaLnBrk="1" hangingPunct="1">
              <a:spcBef>
                <a:spcPct val="0"/>
              </a:spcBef>
              <a:buFontTx/>
              <a:buNone/>
            </a:pPr>
            <a:r>
              <a:rPr lang="en-US" altLang="en-US" sz="1800" b="1" dirty="0" err="1">
                <a:solidFill>
                  <a:schemeClr val="accent1">
                    <a:lumMod val="50000"/>
                  </a:schemeClr>
                </a:solidFill>
                <a:latin typeface="Courier New" panose="02070309020205020404" pitchFamily="49" charset="0"/>
              </a:rPr>
              <a:t>ax.</a:t>
            </a:r>
            <a:r>
              <a:rPr lang="en-US" altLang="en-US" sz="1800" dirty="0" err="1">
                <a:latin typeface="Courier New" panose="02070309020205020404" pitchFamily="49" charset="0"/>
              </a:rPr>
              <a:t>set_ylabel</a:t>
            </a:r>
            <a:r>
              <a:rPr lang="en-US" altLang="en-US" sz="1800" dirty="0">
                <a:latin typeface="Courier New" panose="02070309020205020404" pitchFamily="49" charset="0"/>
              </a:rPr>
              <a:t>('$\sin(t^1)$')</a:t>
            </a:r>
          </a:p>
          <a:p>
            <a:pPr algn="just" eaLnBrk="1" hangingPunct="1">
              <a:spcBef>
                <a:spcPct val="0"/>
              </a:spcBef>
              <a:buFontTx/>
              <a:buNone/>
            </a:pPr>
            <a:r>
              <a:rPr lang="en-US" altLang="en-US" sz="1800" b="1" dirty="0" err="1">
                <a:solidFill>
                  <a:schemeClr val="accent1">
                    <a:lumMod val="50000"/>
                  </a:schemeClr>
                </a:solidFill>
                <a:latin typeface="Courier New" panose="02070309020205020404" pitchFamily="49" charset="0"/>
              </a:rPr>
              <a:t>ax.</a:t>
            </a:r>
            <a:r>
              <a:rPr lang="en-US" altLang="en-US" sz="1800" dirty="0" err="1">
                <a:latin typeface="Courier New" panose="02070309020205020404" pitchFamily="49" charset="0"/>
              </a:rPr>
              <a:t>set_title</a:t>
            </a:r>
            <a:r>
              <a:rPr lang="en-US" altLang="en-US" sz="1800" dirty="0">
                <a:latin typeface="Courier New" panose="02070309020205020404" pitchFamily="49" charset="0"/>
              </a:rPr>
              <a:t>('Graph of $\sin(t)$')</a:t>
            </a:r>
          </a:p>
          <a:p>
            <a:pPr algn="just" eaLnBrk="1" hangingPunct="1">
              <a:spcBef>
                <a:spcPct val="0"/>
              </a:spcBef>
              <a:buNone/>
            </a:pPr>
            <a:r>
              <a:rPr lang="en-US" altLang="en-US" sz="1800" b="1" dirty="0" err="1">
                <a:solidFill>
                  <a:schemeClr val="accent1">
                    <a:lumMod val="50000"/>
                  </a:schemeClr>
                </a:solidFill>
                <a:latin typeface="Courier New" panose="02070309020205020404" pitchFamily="49" charset="0"/>
              </a:rPr>
              <a:t>ax.</a:t>
            </a:r>
            <a:r>
              <a:rPr lang="en-US" altLang="en-US" sz="1800" dirty="0" err="1">
                <a:latin typeface="Courier New" panose="02070309020205020404" pitchFamily="49" charset="0"/>
              </a:rPr>
              <a:t>legend</a:t>
            </a:r>
            <a:r>
              <a:rPr lang="en-US" altLang="en-US" sz="1800" dirty="0">
                <a:latin typeface="Courier New" panose="02070309020205020404" pitchFamily="49" charset="0"/>
              </a:rPr>
              <a:t>()</a:t>
            </a:r>
          </a:p>
          <a:p>
            <a:pPr algn="just" eaLnBrk="1" hangingPunct="1">
              <a:spcBef>
                <a:spcPct val="0"/>
              </a:spcBef>
              <a:buFontTx/>
              <a:buNone/>
            </a:pPr>
            <a:r>
              <a:rPr lang="en-US" altLang="en-US" sz="1800" dirty="0" err="1">
                <a:latin typeface="Courier New" panose="02070309020205020404" pitchFamily="49" charset="0"/>
              </a:rPr>
              <a:t>plt</a:t>
            </a:r>
            <a:r>
              <a:rPr lang="en-US" altLang="en-US" sz="1800" b="1" dirty="0" err="1">
                <a:solidFill>
                  <a:schemeClr val="accent1">
                    <a:lumMod val="50000"/>
                  </a:schemeClr>
                </a:solidFill>
                <a:latin typeface="Courier New" panose="02070309020205020404" pitchFamily="49" charset="0"/>
              </a:rPr>
              <a:t>.</a:t>
            </a:r>
            <a:r>
              <a:rPr lang="en-US" altLang="en-US" sz="1800" dirty="0" err="1">
                <a:latin typeface="Courier New" panose="02070309020205020404" pitchFamily="49" charset="0"/>
              </a:rPr>
              <a:t>show</a:t>
            </a:r>
            <a:r>
              <a:rPr lang="en-US" altLang="en-US" sz="1800" dirty="0">
                <a:latin typeface="Courier New" panose="02070309020205020404" pitchFamily="49" charset="0"/>
              </a:rPr>
              <a:t>()</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See also </a:t>
            </a:r>
            <a:r>
              <a:rPr lang="en-US" altLang="en-US" sz="1800" dirty="0">
                <a:latin typeface="+mn-lt"/>
                <a:hlinkClick r:id="rId3"/>
              </a:rPr>
              <a:t>https://matplotlib.org/stable/tutorials/introductory/usage.html</a:t>
            </a:r>
            <a:endParaRPr lang="en-US" altLang="en-US" sz="1800" dirty="0">
              <a:latin typeface="+mn-lt"/>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Tree>
    <p:extLst>
      <p:ext uri="{BB962C8B-B14F-4D97-AF65-F5344CB8AC3E}">
        <p14:creationId xmlns:p14="http://schemas.microsoft.com/office/powerpoint/2010/main" val="115445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What is Pandas?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Pandas is a package that define objects useful to store and work with (a lot of) data.</a:t>
            </a:r>
          </a:p>
          <a:p>
            <a:pPr algn="just" eaLnBrk="1" hangingPunct="1">
              <a:spcBef>
                <a:spcPct val="0"/>
              </a:spcBef>
              <a:buFontTx/>
              <a:buNone/>
            </a:pPr>
            <a:r>
              <a:rPr lang="en-US" altLang="en-US" sz="1800" dirty="0"/>
              <a:t>The main objects defined are</a:t>
            </a:r>
          </a:p>
          <a:p>
            <a:pPr algn="just" eaLnBrk="1" hangingPunct="1">
              <a:spcBef>
                <a:spcPct val="0"/>
              </a:spcBef>
              <a:buFontTx/>
              <a:buNone/>
            </a:pPr>
            <a:endParaRPr lang="en-US" altLang="en-US" sz="1800" dirty="0"/>
          </a:p>
          <a:p>
            <a:pPr marL="285750" indent="-285750" algn="just" eaLnBrk="1" hangingPunct="1">
              <a:spcBef>
                <a:spcPct val="0"/>
              </a:spcBef>
            </a:pPr>
            <a:r>
              <a:rPr lang="en-US" altLang="en-US" sz="1800" b="1" dirty="0" err="1">
                <a:solidFill>
                  <a:schemeClr val="accent1">
                    <a:lumMod val="50000"/>
                  </a:schemeClr>
                </a:solidFill>
                <a:latin typeface="Consolas" panose="020B0609020204030204" pitchFamily="49" charset="0"/>
              </a:rPr>
              <a:t>date_range</a:t>
            </a:r>
            <a:r>
              <a:rPr lang="en-US" altLang="en-US" sz="1800" dirty="0"/>
              <a:t>, which allows to create easily a list of dates</a:t>
            </a:r>
          </a:p>
          <a:p>
            <a:pPr marL="285750" indent="-285750" algn="just" eaLnBrk="1" hangingPunct="1">
              <a:spcBef>
                <a:spcPct val="0"/>
              </a:spcBef>
            </a:pPr>
            <a:r>
              <a:rPr lang="en-US" altLang="en-US" sz="1800" b="1" dirty="0">
                <a:solidFill>
                  <a:schemeClr val="accent1">
                    <a:lumMod val="50000"/>
                  </a:schemeClr>
                </a:solidFill>
                <a:latin typeface="Consolas" panose="020B0609020204030204" pitchFamily="49" charset="0"/>
              </a:rPr>
              <a:t>Series</a:t>
            </a:r>
            <a:r>
              <a:rPr lang="en-US" altLang="en-US" sz="1800" dirty="0"/>
              <a:t>, which create a list of elements associated to an index</a:t>
            </a:r>
          </a:p>
          <a:p>
            <a:pPr marL="285750" indent="-285750" algn="just" eaLnBrk="1" hangingPunct="1">
              <a:spcBef>
                <a:spcPct val="0"/>
              </a:spcBef>
            </a:pPr>
            <a:r>
              <a:rPr lang="en-US" altLang="en-US" sz="1800" b="1" dirty="0" err="1">
                <a:solidFill>
                  <a:schemeClr val="accent1">
                    <a:lumMod val="50000"/>
                  </a:schemeClr>
                </a:solidFill>
                <a:latin typeface="Consolas" panose="020B0609020204030204" pitchFamily="49" charset="0"/>
              </a:rPr>
              <a:t>DataFrame</a:t>
            </a:r>
            <a:r>
              <a:rPr lang="en-US" altLang="en-US" sz="1800" dirty="0"/>
              <a:t>, which create of table whose elements are grouped column-wise and indexed; the elements can be of (almost) any type</a:t>
            </a:r>
          </a:p>
          <a:p>
            <a:pPr marL="285750" indent="-285750" algn="just" eaLnBrk="1" hangingPunct="1">
              <a:spcBef>
                <a:spcPct val="0"/>
              </a:spcBef>
            </a:pPr>
            <a:endParaRPr lang="en-US" altLang="en-US" sz="1800" dirty="0"/>
          </a:p>
          <a:p>
            <a:pPr algn="just" eaLnBrk="1" hangingPunct="1">
              <a:spcBef>
                <a:spcPct val="0"/>
              </a:spcBef>
              <a:buNone/>
            </a:pPr>
            <a:r>
              <a:rPr lang="en-US" altLang="en-US" sz="1800" dirty="0"/>
              <a:t>It is possible to easily manage missing elements and to group together </a:t>
            </a:r>
            <a:r>
              <a:rPr lang="en-US" altLang="en-US" sz="1800" dirty="0" err="1"/>
              <a:t>DataFrames</a:t>
            </a:r>
            <a:r>
              <a:rPr lang="en-US" altLang="en-US" sz="1800" dirty="0"/>
              <a:t>.</a:t>
            </a:r>
          </a:p>
          <a:p>
            <a:pPr algn="just" eaLnBrk="1" hangingPunct="1">
              <a:spcBef>
                <a:spcPct val="0"/>
              </a:spcBef>
              <a:buFontTx/>
              <a:buNone/>
            </a:pPr>
            <a:endParaRPr lang="en-US" altLang="en-US" sz="1800" dirty="0"/>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Tree>
    <p:extLst>
      <p:ext uri="{BB962C8B-B14F-4D97-AF65-F5344CB8AC3E}">
        <p14:creationId xmlns:p14="http://schemas.microsoft.com/office/powerpoint/2010/main" val="307293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Creation of a Series</a:t>
            </a: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numpy</a:t>
            </a:r>
            <a:r>
              <a:rPr lang="en-US" altLang="en-US" sz="1800" dirty="0">
                <a:latin typeface="Courier New" panose="02070309020205020404" pitchFamily="49" charset="0"/>
              </a:rPr>
              <a:t> as np</a:t>
            </a:r>
          </a:p>
          <a:p>
            <a:pPr algn="just" eaLnBrk="1" hangingPunct="1">
              <a:spcBef>
                <a:spcPct val="0"/>
              </a:spcBef>
              <a:buFontTx/>
              <a:buNone/>
            </a:pPr>
            <a:r>
              <a:rPr lang="en-US" altLang="en-US" sz="1800" dirty="0">
                <a:latin typeface="Courier New" panose="02070309020205020404" pitchFamily="49" charset="0"/>
              </a:rPr>
              <a:t>import pandas as pd</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s = </a:t>
            </a:r>
            <a:r>
              <a:rPr lang="en-US" altLang="en-US" sz="1800" dirty="0" err="1">
                <a:latin typeface="Courier New" panose="02070309020205020404" pitchFamily="49" charset="0"/>
              </a:rPr>
              <a:t>pd.Series</a:t>
            </a:r>
            <a:r>
              <a:rPr lang="en-US" altLang="en-US" sz="1800" dirty="0">
                <a:latin typeface="Courier New" panose="02070309020205020404" pitchFamily="49" charset="0"/>
              </a:rPr>
              <a:t>([0, 1.2, 4.2, </a:t>
            </a:r>
            <a:r>
              <a:rPr lang="en-US" altLang="en-US" sz="1800" dirty="0" err="1">
                <a:latin typeface="Courier New" panose="02070309020205020404" pitchFamily="49" charset="0"/>
              </a:rPr>
              <a:t>np.nan</a:t>
            </a:r>
            <a:r>
              <a:rPr lang="en-US" altLang="en-US" sz="1800" dirty="0">
                <a:latin typeface="Courier New" panose="02070309020205020404" pitchFamily="49" charset="0"/>
              </a:rPr>
              <a:t>, 3.8])</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t>Create the following object</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nn-NO" altLang="en-US" sz="1800" dirty="0">
                <a:latin typeface="Courier New" panose="02070309020205020404" pitchFamily="49" charset="0"/>
              </a:rPr>
              <a:t>0    0.0</a:t>
            </a:r>
          </a:p>
          <a:p>
            <a:pPr algn="just" eaLnBrk="1" hangingPunct="1">
              <a:spcBef>
                <a:spcPct val="0"/>
              </a:spcBef>
              <a:buFontTx/>
              <a:buNone/>
            </a:pPr>
            <a:r>
              <a:rPr lang="nn-NO" altLang="en-US" sz="1800" dirty="0">
                <a:latin typeface="Courier New" panose="02070309020205020404" pitchFamily="49" charset="0"/>
              </a:rPr>
              <a:t>1    1.2</a:t>
            </a:r>
          </a:p>
          <a:p>
            <a:pPr algn="just" eaLnBrk="1" hangingPunct="1">
              <a:spcBef>
                <a:spcPct val="0"/>
              </a:spcBef>
              <a:buFontTx/>
              <a:buNone/>
            </a:pPr>
            <a:r>
              <a:rPr lang="nn-NO" altLang="en-US" sz="1800" dirty="0">
                <a:latin typeface="Courier New" panose="02070309020205020404" pitchFamily="49" charset="0"/>
              </a:rPr>
              <a:t>2    4.2</a:t>
            </a:r>
          </a:p>
          <a:p>
            <a:pPr algn="just" eaLnBrk="1" hangingPunct="1">
              <a:spcBef>
                <a:spcPct val="0"/>
              </a:spcBef>
              <a:buFontTx/>
              <a:buNone/>
            </a:pPr>
            <a:r>
              <a:rPr lang="nn-NO" altLang="en-US" sz="1800" dirty="0">
                <a:latin typeface="Courier New" panose="02070309020205020404" pitchFamily="49" charset="0"/>
              </a:rPr>
              <a:t>3    NaN</a:t>
            </a:r>
          </a:p>
          <a:p>
            <a:pPr algn="just" eaLnBrk="1" hangingPunct="1">
              <a:spcBef>
                <a:spcPct val="0"/>
              </a:spcBef>
              <a:buFontTx/>
              <a:buNone/>
            </a:pPr>
            <a:r>
              <a:rPr lang="nn-NO" altLang="en-US" sz="1800" dirty="0">
                <a:latin typeface="Courier New" panose="02070309020205020404" pitchFamily="49" charset="0"/>
              </a:rPr>
              <a:t>4    3.8</a:t>
            </a:r>
          </a:p>
          <a:p>
            <a:pPr algn="just" eaLnBrk="1" hangingPunct="1">
              <a:spcBef>
                <a:spcPct val="0"/>
              </a:spcBef>
              <a:buFontTx/>
              <a:buNone/>
            </a:pPr>
            <a:r>
              <a:rPr lang="nn-NO" altLang="en-US" sz="1800" dirty="0">
                <a:latin typeface="Courier New" panose="02070309020205020404" pitchFamily="49" charset="0"/>
              </a:rPr>
              <a:t>dtype: float64</a:t>
            </a: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endParaRPr lang="en-US" altLang="en-US" sz="1800" dirty="0">
              <a:latin typeface="Courier New" panose="02070309020205020404" pitchFamily="49" charset="0"/>
            </a:endParaRPr>
          </a:p>
        </p:txBody>
      </p:sp>
      <p:sp>
        <p:nvSpPr>
          <p:cNvPr id="6" name="Text Box 6">
            <a:extLst>
              <a:ext uri="{FF2B5EF4-FFF2-40B4-BE49-F238E27FC236}">
                <a16:creationId xmlns:a16="http://schemas.microsoft.com/office/drawing/2014/main" id="{68436156-3152-4BD9-86E1-755DC756A626}"/>
              </a:ext>
            </a:extLst>
          </p:cNvPr>
          <p:cNvSpPr txBox="1">
            <a:spLocks noChangeArrowheads="1"/>
          </p:cNvSpPr>
          <p:nvPr/>
        </p:nvSpPr>
        <p:spPr bwMode="auto">
          <a:xfrm>
            <a:off x="5548044" y="1412776"/>
            <a:ext cx="3189288" cy="646331"/>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it-IT" sz="1800" dirty="0"/>
              <a:t>N.B this is the “standard” way of importing pandas</a:t>
            </a:r>
          </a:p>
        </p:txBody>
      </p:sp>
    </p:spTree>
    <p:extLst>
      <p:ext uri="{BB962C8B-B14F-4D97-AF65-F5344CB8AC3E}">
        <p14:creationId xmlns:p14="http://schemas.microsoft.com/office/powerpoint/2010/main" val="107029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Creation of a </a:t>
            </a:r>
            <a:r>
              <a:rPr lang="en-US" altLang="en-US" sz="1800" b="1" dirty="0" err="1">
                <a:solidFill>
                  <a:schemeClr val="hlink"/>
                </a:solidFill>
              </a:rPr>
              <a:t>date_range</a:t>
            </a: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numpy</a:t>
            </a:r>
            <a:r>
              <a:rPr lang="en-US" altLang="en-US" sz="1800" dirty="0">
                <a:latin typeface="Courier New" panose="02070309020205020404" pitchFamily="49" charset="0"/>
              </a:rPr>
              <a:t> as np</a:t>
            </a:r>
          </a:p>
          <a:p>
            <a:pPr algn="just" eaLnBrk="1" hangingPunct="1">
              <a:spcBef>
                <a:spcPct val="0"/>
              </a:spcBef>
              <a:buFontTx/>
              <a:buNone/>
            </a:pPr>
            <a:r>
              <a:rPr lang="en-US" altLang="en-US" sz="1800" dirty="0">
                <a:latin typeface="Courier New" panose="02070309020205020404" pitchFamily="49" charset="0"/>
              </a:rPr>
              <a:t>import pandas as pd</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d = </a:t>
            </a:r>
            <a:r>
              <a:rPr lang="en-US" altLang="en-US" sz="1800" dirty="0" err="1">
                <a:latin typeface="Courier New" panose="02070309020205020404" pitchFamily="49" charset="0"/>
              </a:rPr>
              <a:t>pd.date_range</a:t>
            </a:r>
            <a:r>
              <a:rPr lang="en-US" altLang="en-US" sz="1800" dirty="0">
                <a:latin typeface="Courier New" panose="02070309020205020404" pitchFamily="49" charset="0"/>
              </a:rPr>
              <a:t>('20200626',periods=6,freq='4W-FRI')</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Create the following object</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nn-NO" altLang="en-US" sz="1800" dirty="0">
                <a:latin typeface="Courier New" panose="02070309020205020404" pitchFamily="49" charset="0"/>
              </a:rPr>
              <a:t>DatetimeIndex(['2020-06-26', '2020-07-24', '2020-08-21', '2020-09-18', '2020-10-16', '2020-11-13'],</a:t>
            </a:r>
          </a:p>
          <a:p>
            <a:pPr algn="just" eaLnBrk="1" hangingPunct="1">
              <a:spcBef>
                <a:spcPct val="0"/>
              </a:spcBef>
              <a:buFontTx/>
              <a:buNone/>
            </a:pPr>
            <a:r>
              <a:rPr lang="nn-NO" altLang="en-US" sz="1800" dirty="0">
                <a:latin typeface="Courier New" panose="02070309020205020404" pitchFamily="49" charset="0"/>
              </a:rPr>
              <a:t>              dtype='datetime64[ns]', freq='4W-FRI')</a:t>
            </a:r>
          </a:p>
          <a:p>
            <a:pPr algn="just" eaLnBrk="1" hangingPunct="1">
              <a:spcBef>
                <a:spcPct val="0"/>
              </a:spcBef>
              <a:buFontTx/>
              <a:buNone/>
            </a:pPr>
            <a:endParaRPr lang="nn-NO" altLang="en-US" sz="1800" dirty="0">
              <a:latin typeface="Courier New" panose="02070309020205020404" pitchFamily="49" charset="0"/>
            </a:endParaRPr>
          </a:p>
          <a:p>
            <a:pPr algn="just" eaLnBrk="1" hangingPunct="1">
              <a:spcBef>
                <a:spcPct val="0"/>
              </a:spcBef>
              <a:buFontTx/>
              <a:buNone/>
            </a:pPr>
            <a:r>
              <a:rPr lang="nn-NO" altLang="en-US" sz="1800" dirty="0">
                <a:latin typeface="+mn-lt"/>
              </a:rPr>
              <a:t>The freq argument specify how the starting date is repeated and it allows sohisticated specification, see </a:t>
            </a:r>
            <a:r>
              <a:rPr lang="nn-NO" altLang="en-US" sz="1800" dirty="0">
                <a:latin typeface="+mn-lt"/>
                <a:hlinkClick r:id="rId2"/>
              </a:rPr>
              <a:t>here</a:t>
            </a:r>
            <a:r>
              <a:rPr lang="nn-NO" altLang="en-US" sz="1800" dirty="0">
                <a:latin typeface="+mn-lt"/>
              </a:rPr>
              <a:t>. </a:t>
            </a:r>
            <a:endParaRPr lang="en-US" altLang="en-US" sz="1800" dirty="0">
              <a:latin typeface="+mn-lt"/>
            </a:endParaRPr>
          </a:p>
        </p:txBody>
      </p:sp>
    </p:spTree>
    <p:extLst>
      <p:ext uri="{BB962C8B-B14F-4D97-AF65-F5344CB8AC3E}">
        <p14:creationId xmlns:p14="http://schemas.microsoft.com/office/powerpoint/2010/main" val="409455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DC72D2AB-B2A2-49F6-8438-A459BDA627FA}"/>
              </a:ext>
            </a:extLst>
          </p:cNvPr>
          <p:cNvSpPr txBox="1">
            <a:spLocks noChangeArrowheads="1"/>
          </p:cNvSpPr>
          <p:nvPr/>
        </p:nvSpPr>
        <p:spPr bwMode="auto">
          <a:xfrm>
            <a:off x="0" y="0"/>
            <a:ext cx="1776870" cy="458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0" tIns="90000" bIns="90000">
            <a:spAutoFit/>
          </a:bodyPr>
          <a:lstStyle>
            <a:defPPr>
              <a:defRPr lang="it-IT"/>
            </a:defPPr>
            <a:lvl1pPr eaLnBrk="1" hangingPunct="1">
              <a:buFontTx/>
              <a:buNone/>
              <a:defRPr sz="1800" b="1">
                <a:solidFill>
                  <a:srgbClr val="FF9900"/>
                </a:solidFill>
              </a:defRPr>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r>
              <a:rPr lang="en-US" altLang="en-US" dirty="0"/>
              <a:t>PANDAS</a:t>
            </a:r>
          </a:p>
        </p:txBody>
      </p:sp>
      <p:sp>
        <p:nvSpPr>
          <p:cNvPr id="10243" name="Text Box 5">
            <a:extLst>
              <a:ext uri="{FF2B5EF4-FFF2-40B4-BE49-F238E27FC236}">
                <a16:creationId xmlns:a16="http://schemas.microsoft.com/office/drawing/2014/main" id="{4D213196-1290-462C-A590-4FB3CF51C244}"/>
              </a:ext>
            </a:extLst>
          </p:cNvPr>
          <p:cNvSpPr txBox="1">
            <a:spLocks noChangeArrowheads="1"/>
          </p:cNvSpPr>
          <p:nvPr/>
        </p:nvSpPr>
        <p:spPr bwMode="auto">
          <a:xfrm>
            <a:off x="0" y="549275"/>
            <a:ext cx="9144000" cy="630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90000" rIns="360000" bIns="90000"/>
          <a:lstStyle>
            <a:lvl1pPr algn="l"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a:solidFill>
                  <a:schemeClr val="hlink"/>
                </a:solidFill>
              </a:rPr>
              <a:t>Creation of a </a:t>
            </a:r>
            <a:r>
              <a:rPr lang="en-US" altLang="en-US" sz="1800" b="1" dirty="0" err="1">
                <a:solidFill>
                  <a:schemeClr val="hlink"/>
                </a:solidFill>
              </a:rPr>
              <a:t>DataFrame</a:t>
            </a:r>
            <a:endParaRPr lang="en-US" altLang="en-US" sz="1800" b="1" dirty="0">
              <a:solidFill>
                <a:schemeClr val="hlink"/>
              </a:solidFill>
            </a:endParaRPr>
          </a:p>
          <a:p>
            <a:pPr algn="just" eaLnBrk="1" hangingPunct="1">
              <a:spcBef>
                <a:spcPct val="0"/>
              </a:spcBef>
              <a:buFontTx/>
              <a:buNone/>
            </a:pPr>
            <a:endParaRPr lang="en-US" altLang="en-US" sz="1800" b="1" dirty="0">
              <a:solidFill>
                <a:schemeClr val="hlink"/>
              </a:solidFill>
            </a:endParaRPr>
          </a:p>
          <a:p>
            <a:pPr algn="just" eaLnBrk="1" hangingPunct="1">
              <a:spcBef>
                <a:spcPct val="0"/>
              </a:spcBef>
              <a:buFontTx/>
              <a:buNone/>
            </a:pPr>
            <a:r>
              <a:rPr lang="en-US" altLang="en-US" sz="1800" dirty="0"/>
              <a:t>It is the main object handled by Pandas:</a:t>
            </a:r>
          </a:p>
          <a:p>
            <a:pPr algn="just" eaLnBrk="1" hangingPunct="1">
              <a:spcBef>
                <a:spcPct val="0"/>
              </a:spcBef>
              <a:buFontTx/>
              <a:buNone/>
            </a:pPr>
            <a:endParaRPr lang="en-US" altLang="en-US" sz="1800" dirty="0"/>
          </a:p>
          <a:p>
            <a:pPr algn="just" eaLnBrk="1" hangingPunct="1">
              <a:spcBef>
                <a:spcPct val="0"/>
              </a:spcBef>
              <a:buFontTx/>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numpy</a:t>
            </a:r>
            <a:r>
              <a:rPr lang="en-US" altLang="en-US" sz="1800" dirty="0">
                <a:latin typeface="Courier New" panose="02070309020205020404" pitchFamily="49" charset="0"/>
              </a:rPr>
              <a:t> as np</a:t>
            </a:r>
          </a:p>
          <a:p>
            <a:pPr algn="just" eaLnBrk="1" hangingPunct="1">
              <a:spcBef>
                <a:spcPct val="0"/>
              </a:spcBef>
              <a:buFontTx/>
              <a:buNone/>
            </a:pPr>
            <a:r>
              <a:rPr lang="en-US" altLang="en-US" sz="1800" dirty="0">
                <a:latin typeface="Courier New" panose="02070309020205020404" pitchFamily="49" charset="0"/>
              </a:rPr>
              <a:t>import </a:t>
            </a:r>
            <a:r>
              <a:rPr lang="en-US" altLang="en-US" sz="1800" dirty="0" err="1">
                <a:latin typeface="Courier New" panose="02070309020205020404" pitchFamily="49" charset="0"/>
              </a:rPr>
              <a:t>numpy.random</a:t>
            </a:r>
            <a:r>
              <a:rPr lang="en-US" altLang="en-US" sz="1800" dirty="0">
                <a:latin typeface="Courier New" panose="02070309020205020404" pitchFamily="49" charset="0"/>
              </a:rPr>
              <a:t> as </a:t>
            </a:r>
            <a:r>
              <a:rPr lang="en-US" altLang="en-US" sz="1800" dirty="0" err="1">
                <a:latin typeface="Courier New" panose="02070309020205020404" pitchFamily="49" charset="0"/>
              </a:rPr>
              <a:t>rd</a:t>
            </a: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Courier New" panose="02070309020205020404" pitchFamily="49" charset="0"/>
              </a:rPr>
              <a:t>import pandas as pd</a:t>
            </a:r>
          </a:p>
          <a:p>
            <a:pPr algn="just" eaLnBrk="1" hangingPunct="1">
              <a:spcBef>
                <a:spcPct val="0"/>
              </a:spcBef>
              <a:buFontTx/>
              <a:buNone/>
            </a:pPr>
            <a:endParaRPr lang="en-US" altLang="en-US" sz="1800" dirty="0">
              <a:latin typeface="Courier New" panose="02070309020205020404" pitchFamily="49" charset="0"/>
            </a:endParaRPr>
          </a:p>
          <a:p>
            <a:pPr eaLnBrk="1" hangingPunct="1">
              <a:spcBef>
                <a:spcPct val="0"/>
              </a:spcBef>
              <a:buNone/>
            </a:pPr>
            <a:r>
              <a:rPr lang="en-US" altLang="en-US" sz="1800" dirty="0">
                <a:latin typeface="Courier New" panose="02070309020205020404" pitchFamily="49" charset="0"/>
              </a:rPr>
              <a:t>d = </a:t>
            </a:r>
            <a:r>
              <a:rPr lang="en-US" altLang="en-US" sz="1800" dirty="0" err="1">
                <a:latin typeface="Courier New" panose="02070309020205020404" pitchFamily="49" charset="0"/>
              </a:rPr>
              <a:t>pd.date_range</a:t>
            </a:r>
            <a:r>
              <a:rPr lang="en-US" altLang="en-US" sz="1800" dirty="0">
                <a:latin typeface="Courier New" panose="02070309020205020404" pitchFamily="49" charset="0"/>
              </a:rPr>
              <a:t>('20200626',periods=6,freq='4W-FRI')</a:t>
            </a:r>
          </a:p>
          <a:p>
            <a:pPr eaLnBrk="1" hangingPunct="1">
              <a:spcBef>
                <a:spcPct val="0"/>
              </a:spcBef>
              <a:buFontTx/>
              <a:buNone/>
            </a:pPr>
            <a:r>
              <a:rPr lang="en-US" altLang="en-US" sz="1800" dirty="0">
                <a:latin typeface="Courier New" panose="02070309020205020404" pitchFamily="49" charset="0"/>
              </a:rPr>
              <a:t>df = </a:t>
            </a:r>
            <a:r>
              <a:rPr lang="en-US" altLang="en-US" sz="1800" dirty="0" err="1">
                <a:latin typeface="Courier New" panose="02070309020205020404" pitchFamily="49" charset="0"/>
              </a:rPr>
              <a:t>pd.DataFrame</a:t>
            </a:r>
            <a:r>
              <a:rPr lang="en-US" altLang="en-US" sz="1800" dirty="0">
                <a:latin typeface="Courier New" panose="02070309020205020404" pitchFamily="49" charset="0"/>
              </a:rPr>
              <a:t>(</a:t>
            </a:r>
            <a:r>
              <a:rPr lang="en-US" altLang="en-US" sz="1800" dirty="0" err="1">
                <a:latin typeface="Courier New" panose="02070309020205020404" pitchFamily="49" charset="0"/>
              </a:rPr>
              <a:t>rd.randint</a:t>
            </a:r>
            <a:r>
              <a:rPr lang="en-US" altLang="en-US" sz="1800" dirty="0">
                <a:latin typeface="Courier New" panose="02070309020205020404" pitchFamily="49" charset="0"/>
              </a:rPr>
              <a:t>(-10,10,(6,4)), index=d, columns=list('ABCD'))</a:t>
            </a:r>
          </a:p>
          <a:p>
            <a:pPr algn="just" eaLnBrk="1" hangingPunct="1">
              <a:spcBef>
                <a:spcPct val="0"/>
              </a:spcBef>
              <a:buFontTx/>
              <a:buNone/>
            </a:pPr>
            <a:endParaRPr lang="en-US" altLang="en-US" sz="1800" dirty="0">
              <a:latin typeface="Courier New" panose="02070309020205020404" pitchFamily="49" charset="0"/>
            </a:endParaRPr>
          </a:p>
          <a:p>
            <a:pPr algn="just" eaLnBrk="1" hangingPunct="1">
              <a:spcBef>
                <a:spcPct val="0"/>
              </a:spcBef>
              <a:buFontTx/>
              <a:buNone/>
            </a:pPr>
            <a:r>
              <a:rPr lang="en-US" altLang="en-US" sz="1800" dirty="0">
                <a:latin typeface="+mn-lt"/>
              </a:rPr>
              <a:t>Create the following object</a:t>
            </a:r>
          </a:p>
          <a:p>
            <a:pPr algn="just" eaLnBrk="1" hangingPunct="1">
              <a:spcBef>
                <a:spcPct val="0"/>
              </a:spcBef>
              <a:buFontTx/>
              <a:buNone/>
            </a:pPr>
            <a:endParaRPr lang="en-US" altLang="en-US" sz="1800" dirty="0">
              <a:latin typeface="+mn-lt"/>
            </a:endParaRPr>
          </a:p>
          <a:p>
            <a:pPr algn="just" eaLnBrk="1" hangingPunct="1">
              <a:spcBef>
                <a:spcPct val="0"/>
              </a:spcBef>
              <a:buFontTx/>
              <a:buNone/>
            </a:pPr>
            <a:r>
              <a:rPr lang="pt-BR" altLang="en-US" sz="1800" dirty="0">
                <a:latin typeface="Courier New" panose="02070309020205020404" pitchFamily="49" charset="0"/>
              </a:rPr>
              <a:t>            A   B  C  D</a:t>
            </a:r>
          </a:p>
          <a:p>
            <a:pPr algn="just" eaLnBrk="1" hangingPunct="1">
              <a:spcBef>
                <a:spcPct val="0"/>
              </a:spcBef>
              <a:buFontTx/>
              <a:buNone/>
            </a:pPr>
            <a:r>
              <a:rPr lang="pt-BR" altLang="en-US" sz="1800" dirty="0">
                <a:latin typeface="Courier New" panose="02070309020205020404" pitchFamily="49" charset="0"/>
              </a:rPr>
              <a:t>2020-06-26  2 -10  8 -8</a:t>
            </a:r>
          </a:p>
          <a:p>
            <a:pPr algn="just" eaLnBrk="1" hangingPunct="1">
              <a:spcBef>
                <a:spcPct val="0"/>
              </a:spcBef>
              <a:buFontTx/>
              <a:buNone/>
            </a:pPr>
            <a:r>
              <a:rPr lang="pt-BR" altLang="en-US" sz="1800" dirty="0">
                <a:latin typeface="Courier New" panose="02070309020205020404" pitchFamily="49" charset="0"/>
              </a:rPr>
              <a:t>2020-07-24  7  -2 -8  0</a:t>
            </a:r>
          </a:p>
          <a:p>
            <a:pPr algn="just" eaLnBrk="1" hangingPunct="1">
              <a:spcBef>
                <a:spcPct val="0"/>
              </a:spcBef>
              <a:buFontTx/>
              <a:buNone/>
            </a:pPr>
            <a:r>
              <a:rPr lang="pt-BR" altLang="en-US" sz="1800" dirty="0">
                <a:latin typeface="Courier New" panose="02070309020205020404" pitchFamily="49" charset="0"/>
              </a:rPr>
              <a:t>2020-08-21 -9   2 -9 -2</a:t>
            </a:r>
          </a:p>
          <a:p>
            <a:pPr algn="just" eaLnBrk="1" hangingPunct="1">
              <a:spcBef>
                <a:spcPct val="0"/>
              </a:spcBef>
              <a:buFontTx/>
              <a:buNone/>
            </a:pPr>
            <a:r>
              <a:rPr lang="pt-BR" altLang="en-US" sz="1800" dirty="0">
                <a:latin typeface="Courier New" panose="02070309020205020404" pitchFamily="49" charset="0"/>
              </a:rPr>
              <a:t>2020-09-18  1  -7  7 -9</a:t>
            </a:r>
          </a:p>
          <a:p>
            <a:pPr algn="just" eaLnBrk="1" hangingPunct="1">
              <a:spcBef>
                <a:spcPct val="0"/>
              </a:spcBef>
              <a:buFontTx/>
              <a:buNone/>
            </a:pPr>
            <a:r>
              <a:rPr lang="pt-BR" altLang="en-US" sz="1800" dirty="0">
                <a:latin typeface="Courier New" panose="02070309020205020404" pitchFamily="49" charset="0"/>
              </a:rPr>
              <a:t>2020-10-16 -8   9 -8 -8</a:t>
            </a:r>
          </a:p>
          <a:p>
            <a:pPr algn="just" eaLnBrk="1" hangingPunct="1">
              <a:spcBef>
                <a:spcPct val="0"/>
              </a:spcBef>
              <a:buFontTx/>
              <a:buNone/>
            </a:pPr>
            <a:r>
              <a:rPr lang="pt-BR" altLang="en-US" sz="1800" dirty="0">
                <a:latin typeface="Courier New" panose="02070309020205020404" pitchFamily="49" charset="0"/>
              </a:rPr>
              <a:t>2020-11-13  3  -5  1  2</a:t>
            </a:r>
            <a:endParaRPr lang="nn-NO" altLang="en-US" sz="1800" dirty="0">
              <a:latin typeface="Courier New" panose="02070309020205020404" pitchFamily="49" charset="0"/>
            </a:endParaRPr>
          </a:p>
        </p:txBody>
      </p:sp>
    </p:spTree>
    <p:extLst>
      <p:ext uri="{BB962C8B-B14F-4D97-AF65-F5344CB8AC3E}">
        <p14:creationId xmlns:p14="http://schemas.microsoft.com/office/powerpoint/2010/main" val="2120803803"/>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3750</TotalTime>
  <Words>3400</Words>
  <Application>Microsoft Office PowerPoint</Application>
  <PresentationFormat>Presentazione su schermo (4:3)</PresentationFormat>
  <Paragraphs>613</Paragraphs>
  <Slides>36</Slides>
  <Notes>16</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3" baseType="lpstr">
      <vt:lpstr>Arial</vt:lpstr>
      <vt:lpstr>Calibri</vt:lpstr>
      <vt:lpstr>Consolas</vt:lpstr>
      <vt:lpstr>Courier New</vt:lpstr>
      <vt:lpstr>Work Sans</vt:lpstr>
      <vt:lpstr>Struttura predefinita</vt:lpstr>
      <vt:lpstr>Equation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Dip.to di Ing. Civ. e Amb. - Università di Perugia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Federico Cluni</dc:creator>
  <cp:lastModifiedBy>Federico Cluni</cp:lastModifiedBy>
  <cp:revision>271</cp:revision>
  <dcterms:created xsi:type="dcterms:W3CDTF">2010-04-21T10:08:30Z</dcterms:created>
  <dcterms:modified xsi:type="dcterms:W3CDTF">2022-05-17T14:19:33Z</dcterms:modified>
</cp:coreProperties>
</file>